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2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3.xml" ContentType="application/vnd.openxmlformats-officedocument.presentationml.notesSlide+xml"/>
  <Override PartName="/ppt/ink/ink7.xml" ContentType="application/inkml+xml"/>
  <Override PartName="/ppt/ink/ink8.xml" ContentType="application/inkml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ppt/ink/ink10.xml" ContentType="application/inkml+xml"/>
  <Override PartName="/ppt/notesSlides/notesSlide8.xml" ContentType="application/vnd.openxmlformats-officedocument.presentationml.notesSlide+xml"/>
  <Override PartName="/ppt/ink/ink1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.xml" ContentType="application/inkml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7"/>
  </p:notesMasterIdLst>
  <p:sldIdLst>
    <p:sldId id="302" r:id="rId2"/>
    <p:sldId id="256" r:id="rId3"/>
    <p:sldId id="257" r:id="rId4"/>
    <p:sldId id="260" r:id="rId5"/>
    <p:sldId id="269" r:id="rId6"/>
    <p:sldId id="274" r:id="rId7"/>
    <p:sldId id="275" r:id="rId8"/>
    <p:sldId id="276" r:id="rId9"/>
    <p:sldId id="277" r:id="rId10"/>
    <p:sldId id="278" r:id="rId11"/>
    <p:sldId id="279" r:id="rId12"/>
    <p:sldId id="300" r:id="rId13"/>
    <p:sldId id="301" r:id="rId14"/>
    <p:sldId id="282" r:id="rId15"/>
    <p:sldId id="286" r:id="rId16"/>
    <p:sldId id="287" r:id="rId17"/>
    <p:sldId id="288" r:id="rId18"/>
    <p:sldId id="309" r:id="rId19"/>
    <p:sldId id="303" r:id="rId20"/>
    <p:sldId id="304" r:id="rId21"/>
    <p:sldId id="305" r:id="rId22"/>
    <p:sldId id="306" r:id="rId23"/>
    <p:sldId id="307" r:id="rId24"/>
    <p:sldId id="308" r:id="rId25"/>
    <p:sldId id="29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E5"/>
    <a:srgbClr val="FF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9" autoAdjust="0"/>
    <p:restoredTop sz="96305" autoAdjust="0"/>
  </p:normalViewPr>
  <p:slideViewPr>
    <p:cSldViewPr>
      <p:cViewPr varScale="1">
        <p:scale>
          <a:sx n="113" d="100"/>
          <a:sy n="113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29:00.75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20802 16794 1287 0,'6'1'263'0,"14"1"-102"15,7 1-7-15,19 4-40 16,0-5-35-16,7-1-54 16,2-1-15-16,-5-8-25 15,0-1-39-15,-8-4-227 16</inkml:trace>
  <inkml:trace contextRef="#ctx0" brushRef="#br0" timeOffset="302.9208">20898 16922 1500 0,'4'2'248'0,"3"0"-89"15,7-3-16-15,9-1-20 16,7-3-23-16,10 4-43 16,6 1-17-16,5 1-22 15,0-1-6-15,0-1-87 16,-2-5-146-16</inkml:trace>
  <inkml:trace contextRef="#ctx0" brushRef="#br0" timeOffset="1140.6598">22226 16727 612 0,'7'-8'457'0,"3"-9"-80"16,-2-2-245-16,-6 5-32 16,-4 0-13-16,-9-5-36 0,-4 3 2 15,-10-3-8-15,-7 2 2 16,-9 3 4-16,1 4-1 15,-2 6-5-15,8 5-4 16,10 13-21-16,1 1-8 16,9 16-12-16,5 5-1 15,3 6-3-15,8-3 0 0,7-8 1 16,6-3 0-16,6-13 2 16,1-4 1-16,4-15 2 15,-1-8 0-15,1-8 0 16,0-4-1-16,-5-8-5 15,3-3-9-15,-5-6-17 16,-2 1 0-16,-5-1 4 16,-3 1 6-16,-4 2 14 15,-2 0 3-15,-2 1 4 16,-1 2 2-16,-1 10 10 16,-1 2 6-16,0 11 7 15,-2 5 4-15,1 7-7 16,-2 6 0-16,1 10 2 15,1 5-2-15,3 10-1 16,4 6-7-16,4 11-11 16,0 7 1-16,0 10 0 0,1 0 0 15,-2-12 2 1,-1-9-14-16,1-29-84 0,-2-7-116 16</inkml:trace>
  <inkml:trace contextRef="#ctx0" brushRef="#br0" timeOffset="1641.6346">22402 16252 1232 0,'-4'-22'262'16,"0"-13"-172"-16,6-1-20 16,7 1 21-16,7 11 0 0,3 3 8 15,-1 13-18-15,5 9-17 16,-5 13-28-16,-3 6 0 16,-11 15-14-16,-4 5-2 15,-13 1-5-15,-2 5-3 16,-6-10-2-16,0-6-2 15,4-13-1-15,5-5-2 16,11-11-4-16,1-2-1 0,15 1-3 16,-1-1 0-16,16 1 0 15,5 5 0-15,7 6 5 16,5 1-27-16,-10 2-182 16</inkml:trace>
  <inkml:trace contextRef="#ctx0" brushRef="#br0" timeOffset="2055.069">21719 16988 1230 0,'0'0'289'16,"11"0"-110"-16,12 0-24 0,25 0-24 15,11 2-16-15,23 4-44 16,8 1-21-16,13-5-26 16,8-3-10-16,-5-4-4 15,-3-5-15-15,-18 3-83 16,-7 2-53-16</inkml:trace>
  <inkml:trace contextRef="#ctx0" brushRef="#br0" timeOffset="2817.8151">22077 17597 1064 0,'-4'-10'332'0,"-4"-13"-213"16,-1 2-34-16,-10 0 5 16,-1 4-4-16,-6 4-31 15,-1-3-9-15,0 11-14 16,-1 1 0-16,5 11-8 16,6 7-1-16,6 8-16 15,7 3-6-15,12 0-4 16,4 4-1-16,5-3 2 0,3-2 1 15,3-6 1-15,0-7 0 16,3-8 1-16,2-4 1 16,-3-11 1-16,-1-5 1 15,-2-10-3-15,-4-8-3 16,-7-11-20-16,-3-3-7 16,-3-6-4-16,-2-3 3 15,2 3 19-15,-2 3 9 16,-1 14 9-16,-2 7 3 15,-4 14 12-15,-2 4 4 0,1 10-2 16,0 3 0-16,-1 5-2 16,3 7 3-16,0 10 3 15,0 4-1-15,3 16-11 16,1 6-5-16,3 9 0 16,0 6 1-16,1-4 1 15,3-3-4-15,0-7-7 16,3-12-18-16,1-15-72 15,0-12-69-15</inkml:trace>
  <inkml:trace contextRef="#ctx0" brushRef="#br0" timeOffset="3104.2165">22406 17207 1276 0,'0'8'277'0,"-1"5"-108"15,0 8-67-15,-7 5-2 16,-4 7-11-16,4 2-9 16,1 6-2-16,5-2-4 15,7-1-48-15,1 0-11 0,5-5-10 16,2-1-3-16,3-7-1 15,1-5 1-15,0-7-4 16,1-6-26-16,0-7-95 16,2-5-95-16</inkml:trace>
  <inkml:trace contextRef="#ctx0" brushRef="#br0" timeOffset="3284.7886">22316 17428 1545 0,'5'0'282'15,"5"3"-77"-15,11 1-134 16,8 0-2-16,7 0-41 16,1 1-25-16,3-2-102 15,-5-3-253-15</inkml:trace>
  <inkml:trace contextRef="#ctx0" brushRef="#br0" timeOffset="3746.8529">22635 17215 1042 0,'7'-12'400'0,"8"-9"-232"16,3 3-49-16,5 8-55 15,-1 8-14-15,0 14-22 16,0 8-4-16,-12 8-7 16,-6 5-3-16,-9 3-4 15,-8 1-2-15,-4-5-1 16,-1-7 1-16,-4-15 2 0,1-6 1 16,4-5-3-16,0-6-1 15,9-3 14-15,6 1 8 16,8-1 21-16,5 3 16 15,8 3-6-15,4 4-6 16,-1 6-11-16,1 1-2 16,0 7-9-16,-2-4-4 15,-2 2-26-15,1-2-46 16</inkml:trace>
  <inkml:trace contextRef="#ctx0" brushRef="#br0" timeOffset="4360.9153">23005 16649 1277 0,'0'4'258'0,"0"15"-109"15,3 7-32-15,3 14-30 16,2 8-17-16,2 1-39 16,-3 0-11-16,-1-9-8 15,-1-5-4-15,-4-17 0 16,-1-11 4-16,0-12 8 16,-5-10 10-16,1-11 12 15,1-5 2-15,8-11 2 16,6 2-8-16,12-2-5 15,6 2-5-15,9 11-13 16,-1 4-7-16,-1 15-7 16,0 8-1-16,-13 13-24 15,0 5-37-15</inkml:trace>
  <inkml:trace contextRef="#ctx0" brushRef="#br0" timeOffset="5110.4619">22957 16432 1167 0,'2'-1'317'0,"6"1"-157"15,3 1-29-15,15-1-36 16,5 3-5-16,9 0-43 15,3 1-16-15,3 0-18 16,1-1-5-16,-8-3-15 16,-5 0-16-16,-11-2-67 0,-9-2-63 15</inkml:trace>
  <inkml:trace contextRef="#ctx0" brushRef="#br0" timeOffset="5307.0216">23225 16420 464 0,'4'-2'393'16,"3"-5"38"-16,7 1-239 0,1 4-90 16,-1 1 4-16,0 0-7 15,-4 2 5-15,1 5-19 16,-2 4-21-16,-5 4-23 16,1-3-10-16,-6-1-11 15,0-5-4-15,-7-1-14 16,0 5-47-16</inkml:trace>
  <inkml:trace contextRef="#ctx0" brushRef="#br0" timeOffset="5828.0151">23571 16552 744 0,'-3'-3'464'0,"-7"3"-180"16,-3 2-154-16,-5 8-8 16,-3 6-6-16,-3 7-33 15,0 7-16-15,2 9-28 16,3 3-12-16,8 10-17 16,2-4-4-16,11 2-4 15,8-3-1-15,12-6-1 16,5 0 0-16,8-9 0 0,1-4-16 15,2-19-69-15,0-7-83 16</inkml:trace>
  <inkml:trace contextRef="#ctx0" brushRef="#br0" timeOffset="6142.0899">23731 16562 1481 0,'2'4'216'0,"4"4"-97"16,1 3-23-16,1 10-14 15,-2 5-4-15,-5 12-5 16,-1 3 2-16,-6 5-16 15,3 1-13-15,2-4-32 16,1-3-9-16,3-10-2 16,4-2-1-16,4-9-1 15,7-4-1-15,5-6-11 16,-1-9-31-16,3-11-148 16,-1 2-195-16</inkml:trace>
  <inkml:trace contextRef="#ctx0" brushRef="#br0" timeOffset="6345.7369">23650 16809 1450 0,'13'0'191'0,"8"2"-87"0,16-2-86 15,1-3-2-15,0 2-9 16,-3-1-10-16,-3 1-135 16</inkml:trace>
  <inkml:trace contextRef="#ctx0" brushRef="#br0" timeOffset="6554.3974">23978 16592 1516 0,'8'0'272'16,"4"1"-56"-16,7 12-124 16,2 8-13-16,1 9-20 15,1 9-14-15,-5 6-14 16,-5 3-2-16,-9 6-15 16,-4 2-2-16,-8-1-7 0,-4-4 0 15,-11-9-7-15,-3-3-31 16,-1-12-113-16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2:31:31.59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20761 8242 145 0,'-4'2'120'0,"-7"3"35"15,3 1-7-15,4-3-3 16,0 6-5-16,4 5-36 16,0 0-28-16,9 7-44 15,2-3-15-15,5-3-5 16,0-3 3-16,1-5 66 15,1-5 10-15,0-7 17 16,-4-3-28-16,-5-7-15 16,-3-1-4-16,-9-2-4 15,-2 0 3-15,-8 8-20 16,-4 1-11-16,-6 3-14 0,2 1-5 16,-6 1-7-16,2 0-3 15,3 4 0 1,4 4-2-16,6-2 0 0,6 3-1 15,5 0-2-15,1 1 1 16,7 5-1-16,0-1 0 16,10 4 3-16,3 0 0 15,3-3 2-15,2 2 0 0,-4-7 0 16,-2-3 2 0,-4-4 1-16,-4-5 1 0,-2-3 1 15,2-2 0-15,-11-4 0 16,-1 2 0-16,-6-1-1 15,-7 2 0-15,1 3-3 16,2 1-1-16,-2 5-2 16,3 0-1-16,-1 4-1 15,2 5-1-15,0 3 1 16,4 3 1-16,4 3 0 16,2 0 1-16,6-1 0 15,3-2 1-15,4-4 1 16,4-1 0-16,2-3 0 15,1-3 1-15,7-1 1 16,-8-2 1-16,-5-4 9 0,-4-2 7 16,-10-4 12-1,-2 1 2-15,-6-5-5 0,-1 2-8 16,-9 5-10-16,-2-2-3 16,-3 8-5-16,-3-3-2 15,3 1-1-15,3 4-2 16,6 5-2-16,3 1-1 15,9 6-1-15,0 0 1 16,6 3 2-16,3 3 1 16,3 1 2-16,2-1 1 0,0-4 0 15,1-5 2-15,2-9 1 16,0-3 0-16,0-7 3 16,-1-3 1-16,-4-6-2 15,-4-2 9-15,-3 6 14 16,-3 1 6-16,-7 9 6 15,0 3-10-15,-7 5-18 16,-6 6 0-16,-2 11-343 16</inkml:trace>
  <inkml:trace contextRef="#ctx0" brushRef="#br0" timeOffset="5431.2565">12891 9011 945 0,'-5'1'405'0,"-1"4"-245"16,3 0-66-16,3-3-15 16,1-1 4-16,-1-1 1 15,0 0 0-15,0 0-20 16,0 0-11-16,0 0-24 0,0 0-5 15,0 0-7-15,0 0-4 16,0 0-3-16,0 0-3 16,0 0-3-16,0 0-1 15,0 0-2-15,0 0-1 16,0 0 1-16,0 0 0 16,0 0 0-16,0 1-1 15,0 0 0-15,0-1 1 0,0 0-1 16,0 0 1-16,0 0 1 15,4 0 1-15,17-7 3 16,33-26-1-16,-14-7 1 16,9-6-1-16,18-18 3 15,1-11 2-15,17-14 9 16,-11 13 4 0,-37 38 0-16,1 0-3 0,102-109-4 15,-6 13-2-15,-27 22 3 16,-75 71 5-16,-14 22 2 15,-5 1 1-15,-6 12-6 16,-4 2-4-16,-3-1-5 16,0 3 0-16,0 1-2 15,0 0-2-15,0 0-3 16,0 0-2-16,0-1-1 16,0 1 0-16,0 0 1 0,0 0-1 15,0 0 2-15,0 0 0 16,-1 0 1-16,0-1 0 15,-7-3 1-15,-14-3 0 16,-32-6-4-16,30 15 1 16,5 6-2-16,9 5-3 15,6-1-1-15,4-3 0 0,12-6 0 16,4-2 4-16,15-6 1 16,5 0 1-16,3-11 1 15,1 0 1-15,-1 1-3 16,-4-1 5-16,-7 6 22 15,-8 3 10-15,-12 6 31 16,-5 6 7-16,-8 9-6 16,-4 1-3-16,-3 9-26 15,-3 4-11-15,2-3-18 16,4 2-4-16,5-6-50 16,2-9-29-16</inkml:trace>
  <inkml:trace contextRef="#ctx0" brushRef="#br0" timeOffset="6045.4916">13574 7360 1350 0,'5'-14'236'0,"9"-15"-63"15,4 3-4-15,11 2-25 16,1 6-3-16,-4 14-40 16,-1 4-21-16,-16 15-35 15,-6 9-11-15,-5 17-9 16,-8 5-1-16,0 5-6 15,3 1-5-15,4-13-3 16,6-5 0-16,7-14 0 16,6-6 2-16,9-8 2 0,-3-7 2 15,3-14 1 1,-4-4 0-16,-5-17-2 0,1 3-4 16,-8-4-6-16,-2-1-4 15,-6 12-4-15,-2-2 0 16,-4 15 2-16,-2 10-1 15,0 11-2-15,3 9 2 16,1 13 1-16,6 4 1 0,6 5 1 16,3 1 0-16,5-9-2 15,2-2-29-15,2-9-77 16,-1-6-46-16</inkml:trace>
  <inkml:trace contextRef="#ctx0" brushRef="#br0" timeOffset="6286.304">14092 7520 1646 0,'-1'5'359'0,"-6"1"-169"16,6 9-38-16,-5 4-62 15,2 2-23-15,6 7-34 16,1-7-9-16,7-1-12 0,4-5-4 16,-1-10-18-1,2-7-25-15,-1-4-89 0,-5-8-129 16</inkml:trace>
  <inkml:trace contextRef="#ctx0" brushRef="#br0" timeOffset="6434.1704">14109 7397 1648 0,'2'1'324'0,"-3"-1"-210"16,2 2-76-16</inkml:trace>
  <inkml:trace contextRef="#ctx0" brushRef="#br0" timeOffset="6937.2846">13736 7160 1554 0,'-5'-1'272'16,"5"1"-120"-16,3-2-42 15,-3 1-50-15,25 1-7 0,45 0-21 16,-25 0-8-16,2 3-12 16,2 3-4-16,-3 0-12 15,-2 0-11-15,-9-4-31 16,-7-3-15-16,-10-5-21 16,-3-2 10-16,-7-6 26 15,-4-1 11-15,-8 2 47 16,-6 0 19-16,-1 3 25 15,1 6 12-15,2 4 3 16,7 7-5-16,-1 3-20 16,9 4-6-16,2 1-9 15,-2-2-1-15,6 0-3 16,-9 1-4-16,-4 0-2 16,0 1-24-16,-7 5-456 15</inkml:trace>
  <inkml:trace contextRef="#ctx0" brushRef="#br0" timeOffset="8915.4028">12420 8583 1021 0,'-6'-5'412'16,"-7"-1"-232"-16,-4-6-9 15,0 12-22-15,-1 0-18 16,-1 12-47-16,1 5-22 16,4 7-43-16,-2 6-12 15,11 5-9-15,5 3-1 16,11 2 3-16,9 0 0 0,9-3 4 16,6-3 1-16,4-18 1 15,2-8 2-15,3-20 9 16,-3-11 9-16,-1-17 28 15,-8-10 17-15,-21-10 27 16,-14 1 15-16,-28 4-5 16,-13 7-17-16,-9 21-40 15,-1 9-17-15,9 17-57 16,9 9 302-16</inkml:trace>
  <inkml:trace contextRef="#ctx0" brushRef="#br0" timeOffset="11067.7762">12866 6560 913 0,'-3'16'402'0,"-2"38"-242"15,5 22-80-15,6 51-34 16,4 32-13-16,8 49-8 16,-4 16-12-16,-5 27-4 15,-5-5-1-15,-5 7-2 16,-7-6-26-16,6-18 98 16,2-3-6-16,8-42-67 15,12-21-6-15</inkml:trace>
  <inkml:trace contextRef="#ctx0" brushRef="#br0" timeOffset="11816.0277">12924 6525 750 0,'0'-6'490'0,"-2"-5"-217"15,1 2-122-15,-2-4-27 16,-1 5-5-16,-2 6-41 16,-2 3-19-16,-5 15-26 15,-3 8-9-15,-5 13-8 16,-3 7-2-16,3 3-8 16,3 0-1-16,2-10-2 15,6-11 0-15,5-17 4 16,2-7 0-16,9-14 3 15,5-10 1-15,5-16 0 16,3-6-1-16,1-1-1 16,2 3 1-16,0 16 0 15,-2 7 3-15,3 16 8 16,-3 11 5-16,4 21 11 0,-1 10-3 16,2 7-4-16,2-3 24 15</inkml:trace>
  <inkml:trace contextRef="#ctx0" brushRef="#br0" timeOffset="13222.8074">13025 9117 644 0,'-13'1'423'16,"-14"-1"-122"-16,21 1-187 15,10 1-36-15,21-3-8 16,15-1 4-16,32 2-12 15,17-3-2-15,38 0-18 16,18 4-10-16,35-1 0 16,20 3 0-16,22 1 1 15,8-1 0-15,4-3-7 16,-6 1-2-16,-14-9-2 16,-15-4 0-16,-33-4-5 15,-26-4-7-15,-39 3-7 16,-20 0-2-16,-37 10-4 0,-12 6-53 15</inkml:trace>
  <inkml:trace contextRef="#ctx0" brushRef="#br0" timeOffset="14001.5788">15604 8935 727 0,'0'8'347'0,"7"8"-125"15,1 2-89-15,14 4-39 16,7-1-2-16,10-3 6 15,11 1-4-15,-1-4-32 16,0-5-18-16,-9 2-25 16,-6-1-8-16,-16-5 18 15,-5 1 7-15,-14-7 14 16,-7 0 7-16,-11 0-11 16,-5 1 9-16,-4 5 9 0,-3 2 5 15,-6 6-5-15,0 3-16 16,0 6-21-16,2 0-8 15,8 0-5-15,5 3-2 16,8-6 7-16,6 2 48 16</inkml:trace>
  <inkml:trace contextRef="#ctx0" brushRef="#br0" timeOffset="16093.3152">16241 9140 857 0,'-4'-1'482'0,"-3"1"-289"15,13 1-79-15,8 0-3 16,21-1-27-16,12 0-3 16,27-3-37-16,8-4-16 15,7 2-19-15,-1 4 13 16,-19 4-122-16,-8 9-192 15</inkml:trace>
  <inkml:trace contextRef="#ctx0" brushRef="#br0" timeOffset="16429.6804">17085 9146 1052 0,'4'-3'391'0,"15"-1"-223"0,7-2-7 16,20 1-15-16,12-3-11 15,23 5-36-15,2-2-19 16,-7 1-37-16,-5 4 3 16,-13 0 375-16</inkml:trace>
  <inkml:trace contextRef="#ctx0" brushRef="#br0" timeOffset="16843.1354">17891 9172 1035 0,'15'0'451'0,"18"5"-203"16,21-7-67-16,18-3-35 15,30-2-78-15,8-3-26 16,10 3-38-16,-5-1-55 15</inkml:trace>
  <inkml:trace contextRef="#ctx0" brushRef="#br0" timeOffset="17253.1491">18970 9063 1184 0,'1'-4'307'0,"5"2"-162"15,11 2 5-15,9 1-19 16,15-1-11-16,22-2-41 15,13-3-18-15,18 5-36 16,-2 0-6-16,4 4-172 16</inkml:trace>
  <inkml:trace contextRef="#ctx0" brushRef="#br0" timeOffset="17651.7952">20000 9068 1254 0,'8'0'269'0,"20"0"-133"15,9-2-3-15,19-4-29 16,12 2-19-16,15-1-42 16,5 5-15-16,-4-3-55 15,2 3-106-15</inkml:trace>
  <inkml:trace contextRef="#ctx0" brushRef="#br0" timeOffset="18481.7629">21988 8989 1310 0,'0'0'228'0,"1"-4"-133"16,5 0-6-16,-6 4-25 16,17 0-2-16,58 2-12 15,-19 2-12-15,15-3-18 16,5-1-9-16,6 7 0 15,-4-2-38-15,-9 2-158 16</inkml:trace>
  <inkml:trace contextRef="#ctx0" brushRef="#br0" timeOffset="18879.4548">22882 9062 1341 0,'14'1'223'0,"20"-2"-109"15,15-2-13-15,19 2-24 16,7-1-16-16,5 2-26 0,1 1-6 16</inkml:trace>
  <inkml:trace contextRef="#ctx0" brushRef="#br0" timeOffset="25677.182">20158 8225 1047 0,'-1'0'406'0,"-2"3"-222"15,0 9-13-15,1 15-43 16,1 11-21-16,1 23-46 15,-1 11-10-15,2 13-16 16,0 4-2-16,1-4-1 0,2-1-2 16,-2-14-13-16,2-5-3 15,1-15-7-15,0-12 0 16,1-15-12-16,-3-13-24 16,-1-11-95-16</inkml:trace>
  <inkml:trace contextRef="#ctx0" brushRef="#br0" timeOffset="26227.9648">20171 8219 996 0,'-2'0'410'0,"-6"1"-242"0,-4 5-47 15,-2 8-48-15,-4 3-19 16,-2 7-29-16,-1 0-1 16,3 0-5-16,1-3-2 15,7-7-1-15,2-4-7 16,5-12 9-16,2-2 6 0,2-9 13 15,0-3 1-15,3-3 2 16,2 0 7-16,-4-1 1 16,7 4 0-16,0 3-7 15,1 2-9-15,5 4-12 16,-1 1-5-16,-1 6-11 16,-4 3-4-16,-2 12 0 15,-1 6 0-15,2 9 1 16,3 5-16-16,9 3-96 15,3-6-90-15</inkml:trace>
  <inkml:trace contextRef="#ctx0" brushRef="#br0" timeOffset="26753.2382">20053 8897 1404 0,'0'-1'222'0,"6"-1"-80"15,3 8-15-15,7 7-43 16,-1 6-13-16,0 4-17 16,-2 1 0-16,0-4-18 15,-2-2-9-15,3-13 7 0,1-7 14 16,2-14 16-16,1-11 7 15,0-8-22-15,1 1-15 16,-4 1-30-16,-3 6 8 16</inkml:trace>
  <inkml:trace contextRef="#ctx0" brushRef="#br0" timeOffset="27515.8821">19178 8633 1111 0,'4'-6'343'0,"5"-6"-209"15,3-5-15-15,3-4-23 16,1-3-7-16,-3-8-31 16,1 3-14-16,-6-2-15 15,-3 2-2-15,-5 9-3 16,-3 2-3-16,-3 10-2 16,0 6 1-16,-1 12-7 15,0 6-3-15,5 11-8 16,1 3-2-16,2 5-1 15,5 2 0-15,4 2 0 16,2 3 1-16,0-6 0 16,-1-3 1-16,-4-9 0 15,-5-2 2-15,-7-7 1 16,-7-4 1-16,-13-3 2 0,-1-6 1 16,-3-3-2-16,7 0-1 15,9 0-5-15,8 1-2 16,8 0-3-16,6 2-2 15,11-1 1-15,6 1 3 16,10-2 5-16,5-1-11 16,5-2-66-16,-4-4-62 0</inkml:trace>
  <inkml:trace contextRef="#ctx0" brushRef="#br0" timeOffset="28208.4146">19558 8595 1501 0,'7'4'249'0,"6"8"-100"0,-2 2-24 16,-6 6-66-16,-1 3-14 15,-5 2-22-15,-2-1-7 16,0-3-5-16,-5-5-1 15,5-9 0-15,-1-4 0 16,3-8 0-16,1-5-2 16,3-8-4-16,2-4-2 0,5-1-2 15,4 0 0-15,0 3 0 16,3 6 5-16,-1 6 7 16,1 5 4-16,-1 3 8 15,-4 4-1-15,-1 0-5 16,-4 3-4-16,1 2-7 15,-4-1-2-15,-1 7-1 16,0 0-1-16,-5 5-1 16,-2 0 0-16,2 0-2 15,-4-5 0-15,6-6 0 16,4-2-1-16,3-8-2 16,1-4 1-16,1-10-1 15,0-3 1-15,0-5 0 16,3 0 2-16,-1 2 0 15,2 4-1-15,2 6 1 16,-1 3-2-16,1 5 0 0,-2 3 2 16,0 4 0-16,-1 6-1 15,-3 2 1-15,-1 6 5 16,-3 2 10-16,-2 3 4 16,-3 2 3-16,2-4-4 15,-2-6-9-15,0-1-3 16,-4-6 386-16</inkml:trace>
  <inkml:trace contextRef="#ctx0" brushRef="#br0" timeOffset="30502.4377">20674 7518 1047 0,'-2'-7'449'0,"1"-2"-188"16,-1-1-50-16,1 9-27 15,12 130 222 32,2 2-405-47,-14-119-1 16,1 9 4-16,0-6-2 15,0 13-13-15,1-9-24 16,5-14-70-16,2-7-70 16</inkml:trace>
  <inkml:trace contextRef="#ctx0" brushRef="#br0" timeOffset="31071.0837">20653 7551 1303 0,'-1'-5'281'0,"1"-5"-71"16,4-2-67-16,3-6-25 15,9 1-35-15,5 1-8 16,10 1-28-16,10 8-10 16,8 7-20-16,-3 3-3 15,-1 15-5-15,-9 1-2 16,-13 7-3-16,-5 5-2 15,-16 0 1-15,-5-2 0 16,-13-2 2-16,-7-1 1 16,-8-9-1-16,-5-4 0 0,4-13-3 15,3-6-2-15,13-6-5 16,14 2-2-16,7-1 0 16,12 1 0-16,9 8 3 15,2 2-1-15,5 10 2 16,-2 2 0-16,-4 6 3 15,-3 2 0-15,-18 4 7 16,1 5 4-16,-15 0 7 16,-7 1 8-16,-8 0 7 15,-17-4 1-15,-7-4-6 16,-7-6-6-16,-1-6-13 16,7-6-4-16,20-4-14 15,6-3-10-15</inkml:trace>
  <inkml:trace contextRef="#ctx0" brushRef="#br0" timeOffset="37615.1012">20867 9102 660 0,'-3'-7'510'0,"-2"-3"-188"16,2-1-165-16,2 8-38 16,1 3-11-16,0 8-22 15,-4 3-16-15,1 14-27 16,-1 7-8-16,4 11-16 15,3 12-5-15,0 9-33 16,-2 3-70-16</inkml:trace>
  <inkml:trace contextRef="#ctx0" brushRef="#br0" timeOffset="37975.4446">20817 9669 987 0,'2'-9'465'0,"4"-3"-220"16,-3 4-43-16,-3 12-70 16,2 12-29-16,-7 14-46 15,0 9-15-15,-4 19-25 16,0 4-8-16,4 11-13 15,5-3-50-15</inkml:trace>
  <inkml:trace contextRef="#ctx0" brushRef="#br0" timeOffset="38333.6988">20819 10350 1008 0,'0'-8'441'16,"0"-10"-231"-16,-1 9-76 15,2 5-7-15,-1 12-42 16,1 10-25-16,2 16-32 16,4 9-8-16,3 10-9 15,-2 5 5-15,0-3-61 0,-3-2-82 16</inkml:trace>
  <inkml:trace contextRef="#ctx0" brushRef="#br0" timeOffset="38648.0449">20891 10810 1436 0,'-1'7'274'15,"-3"6"-14"-15,-1 12-82 16,5 9-22-16,-2 8-72 16,1 1-25-16,2-2-38 15,2-3 20-15</inkml:trace>
  <inkml:trace contextRef="#ctx0" brushRef="#br0" timeOffset="40434.7566">13114 10902 289 0,'-12'3'127'0,"-12"6"7"0,4-4 31 16,6 3 82-16,7-2-24 15,7-3-68-15,9 3-74 16,15 0-38-16,8-2-14 15,11 1-8-15,3-4-1 16,14-1-3-16,7-2-1 16,20-1-5-16,12-1-3 15,13-5-4-15,9 0 0 0,15-3-1 16,1 1-2-16,6 3 1 16,-4 0-1-16,-6 1 0 15,0 3 1-15,-9 1-1 16,1 3 0-16,-9 0 5 15,-2 3 0-15,-1-2 1 16,2-1 1-16,8 0 14 16,-1-2 14-16,15-1 14 15,7-1 3-15,7-1-14 16,11 2-11-16,4 1-17 16,-5 2-4-16,-1 0-2 15,1 4-1-15,-13-3 1 16,2 0 0-16,-2-1-2 15,-3 0-2-15,3-1 1 16,-4-1-1-16,2 2 1 16,-2-4 2-16,4 3 0 15,2 1-1-15,-7-1 1 16,2 1-3-16,-7 3 1 0,-1 2-2 16,-6 0 1-16,-5-1 0 15,-3 0 0-15,-5-2 0 16,-6 0 0-16,0 2 0 15,-1-3 1-15,-4 1-1 16,0-1 0-16,-7-1 0 16,-5-2-1-16,-7-1 1 0,-7-2-1 15,-3 0 0-15,-18 5 0 16,-7 0 0-16,-12 5 0 16,-5 0 0-16,-2-1 1 15,2 2 0-15,1-1 0 16,0 0 0-16,-10-2 0 15,-6-3 1-15,-10-3-1 16,-7-2 2-16,-4-1 1 16,-1 1 0-16,-2 2 0 15,1 2-1-15,0 0-1 16,1-1-2-16,1 1 2 16,-1 0-1-16,0 0 1 15,0 0-1-15,0 0 0 16,-1-1 0-16,1 1 1 15,-7-7 1-15,-34-34-1 16,29 28 1-16,-1-4-2 16,0-1 1-16,2 4-2 0,0 0 0 15,7 7-1-15,2 2-1 16,3 6-2-16,2 0-2 16,-2 0 2-16,0 0 0 15,8 5 2-15,15-1 2 16,33 41-2-16,-27-26 2 15,-2-1-1-15,0 1 1 16,-5-2-1-16,-5 1-2 16,-12 2 15-16,-9 2 9 0,-16 4 15 15,-5-4 5-15,-8 2-11 16,0-2-7-16,6-8-3 16,4 1-9-16</inkml:trace>
  <inkml:trace contextRef="#ctx0" brushRef="#br0" timeOffset="41163.5118">13306 10777 1190 0,'5'-2'302'0,"6"-6"-167"16,-2 4-6-16,-10 4-37 15,-8 2-13-15,-14 10-35 16,-2 1-15-16,-9 5-18 16,-4 4-4-16,2 1-4 15,-1 4 0-15,8 0-3 16,6 2 1-16,10-2-1 15,5-4 0-15,13-4-1 0,5-1-2 16,15-7 13-16,6 1 4 16,16 1 8-16,7-2 4 15,12 3-9-15,-3 0 0 16,-5-2-17-16</inkml:trace>
  <inkml:trace contextRef="#ctx0" brushRef="#br0" timeOffset="42236.4153">16926 11246 1276 0,'0'-10'252'0,"0"-12"-134"16,0 0-27-16,1-3-32 15,-1-1-1-15,-3 1-2 16,0 2-5-16,3 11-6 16,-2 2-6-16,2 13-15 15,0 11-6-15,0 12-12 16,2 11 0-16,4 10-4 16,2 2-1-16,1 10 1 15,1 0 1-15,0-7 0 16,-2-6 2-16,-5-16 0 15,-5-7 4-15,-13-13 5 16,-5-6 0-16,-6-10 1 16,-2-5-2-16,4-7-8 15,4 2-1-15,15 1-6 16,5 2-4-16,13 9-1 16,7-1-1-16,9 5 3 0,5 1 1 15,2 3 2-15,0 2 2 16,0-1-6-16,-6 0-22 15,3-3-75-15,0 1-124 16</inkml:trace>
  <inkml:trace contextRef="#ctx0" brushRef="#br0" timeOffset="42550.907">17348 11312 619 0,'2'-12'360'0,"2"-12"-53"16,0 0-129-16,-4 1-67 15,-4 2 4-15,-6 6-15 16,-5 4-11-16,-6 10-41 16,-3 2-19-16,-4 6-22 15,2 4-7-15,3 4-2 16,0 5-2-16,15 9-2 16,1 4-1-16,13 10 3 15,9-3 2-15,7 1 5 16,7-2 7-16,8-18 12 15,4-4 8-15,3-16 13 16,-3-14 4-16,-9-12 4 16,-7-11 7-16,-25-14-9 15,-10 2-7-15,-19 0-13 0,-5 6-13 16,-1 12-43-16,8 7-19 16</inkml:trace>
  <inkml:trace contextRef="#ctx0" brushRef="#br0" timeOffset="43320.0869">17737 11341 1271 0,'5'0'250'0,"6"6"-145"0,0 7-25 16,-2 12-17-16,-1 5 0 15,-7 4 6-15,0 3-7 16,-2-7-23-16,-2-1-12 15,-1-8-13-15,1-8-1 16,0-5 0-16,0-6 3 16,2-9 2-16,0-4-1 0,1-11-4 15,3-1-4-15,171-50 1 63,-173 84-13-63,1-3 5 15,-4 9 2-15,1 4-1 16,-3 1 2-16,-3-3 0 16,1-12 0-16,4 4 0 0,2-13 4 15,1-2 2-15,2-6-1 16,1-7-1-16,5-3-6 16,1-3-1-16,8 1-2 15,2 2-2-15,2 7 0 16,0 3-3-16,-2 9 1 15,-3 2-1-15,-8 10 2 16,3 5 0-16,-9 2 9 16,1 2 9-16,-3 0 23 15,-3-2 8-15,2 0 3 16,-4 0-4-16,6-4-20 16,4-1-7-16,-5-5 26 15,1-1-280-15</inkml:trace>
  <inkml:trace contextRef="#ctx0" brushRef="#br0" timeOffset="130550.2473">21044 9097 892 0,'0'-2'430'0,"0"1"-233"16,4 3-47-16,-4-2 20 16,26 4 20-16,64 5-27 0,-12-6-17 15,15-2-71-15,3 3-27 16,-15-4-57-16,-14-2 27 16</inkml:trace>
  <inkml:trace contextRef="#ctx0" brushRef="#br1" timeOffset="149337.2318">14107 8121 1129 0,'-1'2'372'0,"-5"6"-153"0,0 5-30 16,-4 8-85-16,1 7-33 15,2 8-34-15,-1 5-76 16,6 0-208-16</inkml:trace>
  <inkml:trace contextRef="#ctx0" brushRef="#br1" timeOffset="149725.9055">14086 8515 1447 0,'2'0'234'0,"-2"-3"-61"0,3 1-18 16,-3 2-70-16,-1 0-21 15,-1 0-39-15,-1 26-13 16,-5 43-11-16,8-24-49 15,4 1-57-15</inkml:trace>
  <inkml:trace contextRef="#ctx0" brushRef="#br1" timeOffset="150050.4814">14128 8897 1551 0,'1'15'305'0,"-1"12"-92"0,1 6-48 15,-1 5-92-15,2-1-29 16,3 4-37-16,1-5 137 16</inkml:trace>
  <inkml:trace contextRef="#ctx0" brushRef="#br1" timeOffset="151257.2284">12940 9107 717 0,'-8'0'484'0,"-9"1"-205"16,3 1-138-16,5 0-32 16,3 3-16-16,6 2-16 15,2-3-9-15,13 2-10 16,22-4-5 0,-18 0-15-16,-1-1-7 0,93 3-17 15,19 0-3-15,30 4-4 16,-35-1-1-16,-11-5-1 15,-6 2 1-15,-20-6 2 16,-16-1-3-16,-23 0-30 16,-16-3-30-16</inkml:trace>
  <inkml:trace contextRef="#ctx0" brushRef="#br1" timeOffset="151846.7171">13891 9048 1249 0,'-2'-3'275'0,"0"1"-123"16,2 0-4-16,0 2-14 16,0 0-19-16,9 0-32 15,17 3-13-15,41 4-27 0,-28-1-9 16,-4 4-12-16,-6-2-5 15,-7 7-6-15,-1-1-2 16,-5-1-4-16,-6 1 1 16,-8-3 3-16,-3-2 0 15,-6 0 22-15,-7-4 8 16,-3 2 11-16,-7 1 3 16,-8 4-13-16,4 6-9 15,-5 2-15-15,3 1-4 0,8 1-8 16,4-4 23-16,15-7 316 15</inkml:trace>
  <inkml:trace contextRef="#ctx0" brushRef="#br1" timeOffset="152550.8774">13789 9564 1288 0,'8'-8'291'0,"7"-8"-81"15,2 9-13-15,0 13-90 16,-3 9-26-16,-8 8-39 16,-3 5-8-16,-4 5-19 15,-2-2-6-15,0 3-4 16,3-3 1-16,8-11 2 15,4-1 1-15,6-13 7 16,6-2 1-16,4-8-3 16,5-8 1-16,0-4-4 15,-1-6 0-15,-6-4-1 16,-2-1 0-16,-8-5-3 0,-6 1-2 16,-3 3-3-16,-3 1 0 15,-5 12-2-15,-4 5-3 16,-1 10-5-16,-1 5-3 15,3 6 3-15,6 5 2 16,3 10 4-16,-4-1 2 16,7 12 1-16,-8 1 0 15,0-1 3-15,1 1 0 0,3-6 0 16,4-3 10-16,7-9 338 16</inkml:trace>
  <inkml:trace contextRef="#ctx0" brushRef="#br1" timeOffset="152970.8927">14281 9713 1392 0,'-1'-1'259'0,"1"0"-35"0,4 3-74 15,-4-2-33-15,0 0-46 16,20 8-22-16,34 40-24 16,-28-28-10-16,-5 1-8 15,-2-3 0-15,-4-3-28 16,-1-3-32-16,-2-9-190 15</inkml:trace>
  <inkml:trace contextRef="#ctx0" brushRef="#br1" timeOffset="153158.0618">14488 9693 1387 0,'-6'1'254'16,"-6"3"-44"-16,-3 6-66 15,-2 3-31-15,-6 8-43 16,-3 1-20-16,0 5-27 16,-3 3-9-16,6-1-6 0,2 1-27 15,7-3-38-15,6-4-28 16</inkml:trace>
  <inkml:trace contextRef="#ctx0" brushRef="#br1" timeOffset="153460.0343">14599 9937 1451 0,'0'8'224'0,"-6"7"-85"16,4 2-6-16,-1 4-59 15,-1-3-23-15,4 5-18 16,0-2-4-16,0-8-5 16,9 0-3-16,-1-10-6 15,-1-3-1-15,5-5-78 16,-2-4-88-16</inkml:trace>
  <inkml:trace contextRef="#ctx0" brushRef="#br1" timeOffset="153669.1856">14634 9773 1616 0,'1'3'366'0,"-2"1"-128"16,2 2-74-16,-1-6-97 15,0 0-30-15,0 0-2 16,0 0 208-16</inkml:trace>
  <inkml:trace contextRef="#ctx0" brushRef="#br1" timeOffset="154269.1544">13986 9406 1062 0,'-8'1'390'15,"-8"-1"-229"-15,10 0-45 16,1-4-16-16,8-2-17 15,7 3-19-15,11-2-35 16,10 4-10-16,14 1-12 16,4 2-3-16,1 0-3 15,-6 0 0-15,-12-2 3 16,-6 0-3-16,-11-4-24 16,-3-4-12-16,-9-2-10 15,-3-2 2-15,-2 1 22 16,-1 3 12-16,-2 4 5 0,-1 3 3 15,3 7 4-15,2 3 6 16,5 8 10-16,2-1-1 16,2 0 30-16,-4-1 441 15</inkml:trace>
  <inkml:trace contextRef="#ctx0" brushRef="#br1" timeOffset="155159.8443">12926 7868 1028 0,'0'-3'419'0,"-3"-4"-234"15,-1 6-13-15,2 10-58 16,1 12-30-16,3 19-49 16,4 10-6-16,7 19-7 15,-9 8-3-15,3 18-1 16,0 6-2-16,-9 7-2 15,4-3 0-15,-4-5-7 16,0-4 5-16,2-9 10 16,0-3 0-16,5-16 3 15,1-10-3-15,2-19-17 16,1-10-23-16</inkml:trace>
  <inkml:trace contextRef="#ctx0" brushRef="#br1" timeOffset="155704.4336">12947 7819 1354 0,'-8'4'208'0,"-17"8"-108"15,-2 3-18-15,-2 4-39 0,-2 6-9 16,8 2-2-16,5-1 0 16,7-3-6-16,7-6 0 15,4-9-19-15,4-7 3 16,9-5 21-16,1-7 9 15,5-8 11-15,-4-7-2 16,3-5-14-16,1-2-9 16,-4 1-3-16,6 3 8 15,-6 8 17-15,-3 5 5 16,-3 18-10-16,0 10-12 0,7 18-24 16,5 6-5-16,11 6 0 15,4-1 19-15,2-7-226 16</inkml:trace>
  <inkml:trace contextRef="#ctx0" brushRef="#br1" timeOffset="156343.383">11814 7348 1388 0,'7'6'209'15,"0"1"-90"-15,3 15-72 16,0 10-11-16,-7 1-14 16,-1 5-6-16,-3 1-8 15,0-6-3-15,1-1 11 16,4-4 6-16,8-9 11 16,3-4 13-16,9-6 1 15,4-9-2-15,-2-11-7 16,4-1-6-16,-6-12-13 15,-1 0 0-15,-1-5-4 16,-7-8-3-16,-7 1 2 16,-4-1 0-16,-6 7-4 15,-3 8-1-15,-3 13-4 0,-1 11-2 16,3 20 2-16,0 6 1 16,6 11 1-16,5-2 0 15,9-1-3-15,7 3-2 16,5-9 13-16,0 0-13 15</inkml:trace>
  <inkml:trace contextRef="#ctx0" brushRef="#br1" timeOffset="156798.8621">12293 7569 1240 0,'-3'4'306'16,"-7"3"-85"-16,4 8-134 16,6 4-24-16,3 1-36 15,6 1-8-15,8-3-10 16,-1-4 1-16,4-10 5 15,5-4 1-15,-3-12 3 16,-2-2 1-16,-5-6-2 0,-4-1 0 16,-8-1-5-16,-3 1 0 15,-2 10-6-15,-5-1-5 16,2 12-10-16,2 5-3 16,1 12-2-16,3 7 2 15,4 13 3-15,0 4 4 16,0 10 9-16,-4 5 8 15,-8 3 35-15,-6 1 8 0,-6-13 1 16,-6-7-3-16,-1-17-25 16,3-10-1-16,2-13-7 15,5-8-15-15,8-14-45 16,0-9-38-16,12-6-331 16</inkml:trace>
  <inkml:trace contextRef="#ctx0" brushRef="#br1" timeOffset="157099.6059">12564 7754 1202 0,'-1'4'324'16,"1"5"-111"-16,1 2-52 15,3 6-56-15,-1 2-21 16,0 2-25-16,1 1-16 16,0 1-15-16,1-4-6 15,1-1-4-15,4-6 0 0,-3-9 1 16,1-3-13-1,-2-11-53-15</inkml:trace>
  <inkml:trace contextRef="#ctx0" brushRef="#br1" timeOffset="157257.3706">12612 7676 1446 0,'-2'-4'290'0,"4"3"22"16,3 1-138-16,-5 0-111 16,0 0-10-16</inkml:trace>
  <inkml:trace contextRef="#ctx0" brushRef="#br1" timeOffset="157815.0168">11840 7172 1062 0,'-2'-1'397'0,"-8"0"-216"16,6 1-46-16,6 0-53 16,8 4-8-16,14 0-16 15,14 0-3-15,9 0-18 16,9-4-8-16,8-1-16 16,-3-2-2-16,-8-2-4 15,-5 0-8-15,-20 0-24 0,-6 1-9 16,-8-2-4-16,-10 0 7 15,-7-1 19-15,-8 0 7 16,1 5 3-16,2 0 5 16,0 10 9-16,7 3 8 15,-2 6 21-15,-1 3 5 16,4 1 11-16,-2-1-5 16,3-5-2-16,8-2 23 0</inkml:trace>
  <inkml:trace contextRef="#ctx0" brushRef="#br1" timeOffset="158389.7579">13181 7785 769 0,'0'-1'529'0,"4"-1"-261"16,-3 1-98-16,-1 1-46 15,0 0-29-15,25 0-56 16,47 0-14-16,-19-1-23 16,0-2-56-16</inkml:trace>
  <inkml:trace contextRef="#ctx0" brushRef="#br1" timeOffset="158682.1434">13536 7816 1514 0,'2'2'239'0,"8"3"-125"15,2 1-29-15,16 0-55 16,8 0-13-16,9-3-24 16,5-2-45-16</inkml:trace>
  <inkml:trace contextRef="#ctx0" brushRef="#br1" timeOffset="158874.4967">13887 7853 1094 0,'10'-1'387'16,"14"0"-180"-16,4 2-114 16</inkml:trace>
  <inkml:trace contextRef="#ctx0" brushRef="#br0" timeOffset="169627.7004">14416 8512 1385 0,'-7'15'166'0,"0"10"-154"16,8-3-11-16,24-14-3 15,10-12 6-15,28-12 11 16,10-8 2-16,14-14 2 16,6-7-5-16,11-18-11 15,6-9 1-15,1-18 0 16,1-8 0-16,-5-24 2 16,-1-17 1-16,6-25 14 15,0-11 12-15,4-20 15 16,4-8 4-16,4-10-4 15,-5 1-12-15,-3-3-18 0,-8 13-7 16,-10 5-5-16,-7 1-2 16,-18 16-2-16,-11 1-1 15,-12 17-2-15,-4 5-3 16,-7 9 1-16,-2 7 0 16,-10 15 3-16,0 12 2 15,-5 23-1-15,-5 8 1 16,-2 17-1-16,-2 10 0 15,-4 14-2-15,0 10-1 16,-2 11-2-16,2 2 0 0,0 8 1 16,-5 1 2-16,1 1 1 15,-8 1 0-15,0 1 0 16,-2 0 0-16,-2 3 1 16,-1 0 0-16,-4 3-1 15,-4 1-1-15,-12 1-1 16,-1 6-2-16,-8 7-2 15,-4 2-2-15,-3 13 2 16,-1 4 1-16,7 8 11 16,19-11 3-1,1 2 3-15,-4 19 1 0,6 1-7 16,11-15-1-16,9-28-2 16,4-10 0-16,11-29-17 15,4-15-7-15,12-32-3 16,4-5-2-16,6 7 49 15,1 13 25-15,4 38 23 0,2 23 10 16,-4 35-25-16,1 29 25 16</inkml:trace>
  <inkml:trace contextRef="#ctx0" brushRef="#br0" timeOffset="170901.7131">17065 4230 1420 0,'0'2'226'0,"4"6"-61"16,5 7-4-16,10 20-33 15,4 2-3-15,5 16-35 16,2 0-28-16,-8-7-30 16,-1-5-13-16,-6-12-19 15,-3-7-10-15</inkml:trace>
  <inkml:trace contextRef="#ctx0" brushRef="#br0" timeOffset="171690.1726">17117 3270 1267 0,'10'-12'277'16,"8"-8"-123"-16,6 3-43 16,5 0-11-16,-3 6-37 15,-4 7-18-15,-9 8-16 16,-6 13 1-16,-12 10-4 15,-2 14 1-15,-2 17-4 16,-1 6-4-16,7 3-5 16,4-10 0-16,12-16-5 15,8-11 1-15,7-18 9 16,6-7 1-16,6-19 6 16,2-5 0-16,-4-17-2 15,-8-12-3-15,-10-11-3 16,-5-11-4-16,-10 2-5 15,2 5-1-15,-7 16-4 16,-4 9 1-16,-3 18 2 16,1 13-1-16,2 19 1 0,7 15-1 15,5 22-2-15,5 8-1 16,2 16 0-16,4 1 1 16,5-11-19-16,1-6 3 15</inkml:trace>
  <inkml:trace contextRef="#ctx0" brushRef="#br0" timeOffset="172111.1904">17703 3527 1483 0,'8'7'233'16,"17"13"-89"-16,10 2-31 15,10 9-40-15,2 2-17 16,-3-6-24-16,-9 4-6 15,-10-10-52-15,-6-5-40 16</inkml:trace>
  <inkml:trace contextRef="#ctx0" brushRef="#br0" timeOffset="172274.8374">17987 3491 1487 0,'-13'4'286'16,"-7"0"-29"-16,-5 13-91 15,-4 6-32-15,-6 5-61 16,-3 2-24-16,0 2-34 16,5-2-6-16,8-2-34 15,9-4-49-15</inkml:trace>
  <inkml:trace contextRef="#ctx0" brushRef="#br0" timeOffset="172604.2977">18093 3703 1557 0,'-1'5'262'0,"-1"7"-124"15,-7 3-31-15,6 12-34 16,-3 2-9-16,1 3-38 16,5 2-12-16,3-4-9 15,7-1-1-15,2-10 1 16,7-8-5-16,-1-13-61 15,3-11-53-15</inkml:trace>
  <inkml:trace contextRef="#ctx0" brushRef="#br0" timeOffset="172769.2237">18093 3607 1686 0,'0'0'361'16,"-2"0"-221"-16,4 3-69 16,-2-3-58-16,0-2 15 15</inkml:trace>
  <inkml:trace contextRef="#ctx0" brushRef="#br0" timeOffset="173054.0074">18424 3366 1663 0,'8'0'324'0,"15"-3"-218"16,6 2-42-16,14-4-20 15,4-1-12-15,0-2-20 16,3 3 5-16,-10 3-64 16,-4 1-63-16</inkml:trace>
  <inkml:trace contextRef="#ctx0" brushRef="#br0" timeOffset="173222.5216">18495 3475 1637 0,'5'1'334'15,"17"2"-204"-15,8 2-23 0,13-4-51 16,7 1-4-16,5-3 91 15</inkml:trace>
  <inkml:trace contextRef="#ctx0" brushRef="#br0" timeOffset="173800.2597">19173 3205 1461 0,'9'-2'229'0,"8"2"-77"16,-1 10-29-16,-9 18-49 15,-7 11-9-15,-9 17-17 16,-7 4-6-16,1-4-23 15,6-6-10-15,12-14-6 16,9-9 0-16,12-8 9 16,6-12 3-16,5-11 5 15,3-9 2-15,-1-17-3 16,0-4-5-16,-9-8-7 16,-5-5-3-16,-10-3-4 15,-8 4-1-15,-7 11 0 16,2 10 1-16,-2 23 1 15,-4 6 4-15,4 18 5 16,-6 8 7-16,7 10 9 16,3 3 0-16,6 2-3 15,5-3-4-15,-3-9-8 16,4-1 9-16,-5-5-42 0,3-4 81 16</inkml:trace>
  <inkml:trace contextRef="#ctx0" brushRef="#br0" timeOffset="174027.8239">19684 3562 1547 0,'-2'8'314'15,"-4"7"-75"-15,1 5-100 16,-1 2-34-16,0 3-53 15,4 3-15-15,5 0-25 16,5-3-5-16,11-8-1 16,0-5-1-16,8-14-51 15,-1-4-45-15</inkml:trace>
  <inkml:trace contextRef="#ctx0" brushRef="#br0" timeOffset="174182.1772">19726 3426 1693 0,'3'-4'374'0,"2"-1"-214"0,0-1-63 16,-1 3 329-16</inkml:trace>
  <inkml:trace contextRef="#ctx0" brushRef="#br0" timeOffset="174669.6078">20442 3283 1391 0,'-8'-12'264'0,"-6"-9"-23"16,-13 4-65-16,-4 4-17 16,-11 8-54-16,-2 5-25 15,1 10-44-15,9 7-17 16,13 14-20-16,7 8-8 15,16 8 0-15,10 4 1 16,9-7 6-16,7-3 2 16,9-11 2-16,4-6 5 15,9-9-38-15,-2-9-36 0,0-8-124 16,0-8-136-16</inkml:trace>
  <inkml:trace contextRef="#ctx0" brushRef="#br0" timeOffset="174884.0353">20670 3384 1382 0,'-8'-13'254'0,"-14"-12"-29"16,-2-2-11-16,-6 4-71 15,1 7-40-15,0 7-63 16,4 6-23-16,8 13-20 16,1 5-6-16,7 12-4 15,4 7 0-15,7 1 3 16,4-1 5-16,13-8 5 15,6-5 0-15,5-12 6 16,3-7 2-16,-4-11-12 16,-4-3-19-16,-5-8-146 0</inkml:trace>
  <inkml:trace contextRef="#ctx0" brushRef="#br0" timeOffset="175233.1852">20812 3246 1499 0,'2'2'249'0,"3"5"-80"15,5 6-41-15,5 13-38 16,8 6 5-16,1 11-14 16,-2-1-7-16,-11-4-14 15,-11-9-10-15,-12-9-6 16,-12-8-4-16,-12-12-1 15,2 2-29-15,-6-17-11 16</inkml:trace>
  <inkml:trace contextRef="#ctx0" brushRef="#br0" timeOffset="175752.9422">21404 2974 1341 0,'-19'-2'238'15,"-25"7"-76"-15,-3 9-13 16,-10 20-50-16,4 11-26 16,5 16-38-16,9 11-3 15,26 13 0-15,13 4 3 16,30-9 1-16,11-7-6 15,15-28-2-15,5-7-2 0,5-18-68 16,-9-9-57-16,-11-10-298 16</inkml:trace>
  <inkml:trace contextRef="#ctx0" brushRef="#br0" timeOffset="176093.2073">21473 3361 1429 0,'-5'10'209'0,"1"14"-82"15,2 6-28-15,7 0-28 16,6-1-6-16,10-8-3 16,7-4-1-16,5-10-8 15,3-6-7-15,0-10-17 0,-1-11-5 16,-2-12-2-16,-5-10-4 15,-6-9-3-15,-10-5-1 16,-14-6-1-16,-12 0-3 16,-22-6 0-16,-7 2-2 15,-10 12 2-15,0 12 3 16,14 38-6-16,3 14-3 16,20 21-9-16,9 5-4 15,19-1-9-15,13-2-11 16,20 0-50-16,7-3-1 0</inkml:trace>
  <inkml:trace contextRef="#ctx0" brushRef="#br0" timeOffset="176382.9681">21884 3463 1481 0,'-1'7'222'0,"-6"10"-108"0,4 4 2 15,3 8-33-15,-5 1-6 16,6 1-23-16,3-2-16 15,8-6-5-15,6-7-19 16,2-12-1-16,1-6-19 16,-6-10-95-16</inkml:trace>
  <inkml:trace contextRef="#ctx0" brushRef="#br0" timeOffset="176533.6211">21923 3389 1448 0,'0'-5'254'16,"0"-5"-36"-16,-1 5-122 15,1 0-27-15,4 4-271 16</inkml:trace>
  <inkml:trace contextRef="#ctx0" brushRef="#br0" timeOffset="176786.8037">22180 3060 1663 0,'15'18'347'16,"22"25"-212"-16,-2 5-5 15,-7 14-47-15,-5 7-18 16,-26 7-30-16,-8 1-8 16,-17-8-6-16,-7-10-6 15,3-21-15-15,3-9-22 16,6-14-65-16</inkml:trace>
  <inkml:trace contextRef="#ctx0" brushRef="#br0" timeOffset="177915.6494">17391 4552 1353 0,'6'-10'201'0,"11"-19"-117"0,6-5 6 16,16-15 3-16,1 1 14 16,-4 10-25-16,2 8-19 15,-11 25-39-15,-7 12-13 16,-11 30 6-16,-10 15 5 15,-12 20 4-15,3 3-1 16,1-5-15-16,9-8-4 16,9-20 2-16,8-10 4 15,18-19 9-15,2-13 2 0,9-21 1 16,-2-7-1-16,-7-10-3 16,-4-1-2-16,-12-7-4 15,-3 1-2-15,-10-1-5 16,-5 2-4-16,-6 17-3 15,-5 9-3-15,-2 21-4 16,-1 15-1-16,4 15 1 16,4 6 2-16,11 3 3 15,6-1 2-15,10-3-9 16,3-2 375-16</inkml:trace>
  <inkml:trace contextRef="#ctx0" brushRef="#br0" timeOffset="178384.3135">18097 4666 1482 0,'-1'9'222'0,"0"12"-110"15,-3-1-34-15,10 8-33 16,1 1-9-16,8-5-9 16,4-2-2-16,3-12-7 15,1-6-2-15,-2-15 0 16,0-6 0-16,-6-8 0 15,-1-4-1-15,-9 0-2 16,-2 1-2-16,-6 5-3 16,-1 5-2-16,0 13-7 15,0 7 0-15,4 16 1 16,2 7 2-16,6 15 3 16,1 13 1-16,-3 9 18 15,-5 10 14-15,-12 1 13 16,-9-11 1-16,-7-12-16 0,-1-13-12 15,-1-19-9 1,2-9-8-16,8-18-38 0,-4-14-51 16,19-14-360-16</inkml:trace>
  <inkml:trace contextRef="#ctx0" brushRef="#br0" timeOffset="178664.2705">18452 4910 1451 0,'-2'5'247'16,"-2"11"-52"-16,4 3-67 15,3 2-20-15,3 7-32 16,-1-9-16-16,4 6-28 16,1-5-8-16,0-6-13 15,-1-5 1-15,0-10-18 16,-2-4 35-16</inkml:trace>
  <inkml:trace contextRef="#ctx0" brushRef="#br0" timeOffset="178811.9548">18505 4720 1692 0,'0'0'382'16,"-1"-1"-205"-16,2 1-78 16,-2 0-31-16,0 0 58 15</inkml:trace>
  <inkml:trace contextRef="#ctx0" brushRef="#br0" timeOffset="179146.6308">18892 4513 1401 0,'17'2'235'0,"6"-2"-51"15,10 7-99-15,9-4-24 16,0-2-40-16,3-1-9 16,-5-2-12-16,-5-3-20 15</inkml:trace>
  <inkml:trace contextRef="#ctx0" brushRef="#br0" timeOffset="179317.3503">18940 4655 1620 0,'5'3'335'0,"17"0"-170"16,8-3-39-16,14-3-56 16,6-3-28-16,5-3 30 15</inkml:trace>
  <inkml:trace contextRef="#ctx0" brushRef="#br0" timeOffset="179891.6286">19509 4305 1489 0,'6'-1'253'15,"3"-2"-56"-15,2 14-124 16,0 9-25-16,-4 19-14 16,-7 7-5-16,-1 10-5 15,-5-1-4-15,5-6-12 16,6-10-3-16,8-12 0 15,8-9 1-15,8-16 7 16,6-6 1-16,3-18 0 16,0-2-3-16,-5-12-8 15,-4-3-3-15,-13-9-5 16,-4-2 1-16,-11 5 0 16,-1 4 3-16,-5 16 1 0,-2 8 0 15,1 14 2-15,2 8 1 16,1 22 6-16,3 9 9 15,4 20 5-15,-1 6 1 16,3 3-3-16,-1-3-7 16,5-11-9-16,4-5-37 15</inkml:trace>
  <inkml:trace contextRef="#ctx0" brushRef="#br0" timeOffset="180135.9743">20037 4697 1591 0,'0'7'325'0,"-4"9"-118"15,-9 2-70-15,5 9-61 16,-7 0-21-16,7 5-29 15,7 0-12-15,4-6-14 16,13-4 4-16,10-9-40 16,2-7-30-16,2-11-219 15</inkml:trace>
  <inkml:trace contextRef="#ctx0" brushRef="#br0" timeOffset="180286.6407">20072 4531 1521 0,'-1'-3'281'15,"1"1"-69"-15,1 3-98 0,-1-1 157 16</inkml:trace>
  <inkml:trace contextRef="#ctx0" brushRef="#br0" timeOffset="180774.0007">20660 4308 1449 0,'-20'-1'223'16,"-18"2"-88"-16,2 5-18 0,16 7-62 15,3 2-26-15,15 4-18 16,13 6 2-16,15 1 11 16,7 3 12-16,14 3 24 15,-2-1 6-15,-10-1 0 16,-7 0-5-16,-26-2-3 15,-9-3-7-15,-21-5-11 16,-11-7-2-16,-2-11-21 16,-2-8-25-16,15-7-72 15,8-2-42-15</inkml:trace>
  <inkml:trace contextRef="#ctx0" brushRef="#br0" timeOffset="180948.5786">20858 4391 1558 0,'-1'6'290'0,"2"14"-90"15,-1 5-65-15,0 12-50 0,2 3-18 16,-1-1-32-16,2-3-18 16,1-5-8-16,0-3-30 15,2-8-121-15</inkml:trace>
  <inkml:trace contextRef="#ctx0" brushRef="#br0" timeOffset="181091.2091">20826 4122 1571 0,'-1'-7'301'0,"-1"-4"-128"15,4 4-89-15,3 7-68 16,5 8-49-16</inkml:trace>
  <inkml:trace contextRef="#ctx0" brushRef="#br0" timeOffset="181359.3471">21047 4413 1421 0,'4'15'274'0,"4"21"-11"15,-6 0-41-15,-6-6-98 16,-1-3-29-16,-3-9-30 15,1-7-4-15,4-11-16 0,6-2-7 16,6-15-18-16,2-8-10 16,9-9-9-16,1-5-1 15,5 3-3-15,2 5-2 16,2 11 1-16,1 6-2 16,-3 18 2-16,-5 10 5 15,-7 14 16-15,-7 9 0 16,-9 4 4-16,-2-2-3 0,-2-6-10 15,3-4-8-15</inkml:trace>
  <inkml:trace contextRef="#ctx0" brushRef="#br0" timeOffset="181830.0918">21798 4098 1495 0,'-20'17'230'0,"-19"22"-128"16,-3 10-31-16,13 25-33 15,8 8-3-15,16 7 14 16,12-3 5-16,18-13-5 16,10-13-13-16,19-21-17 15,3-10-5-15,11-20-80 16</inkml:trace>
  <inkml:trace contextRef="#ctx0" brushRef="#br0" timeOffset="182199.8727">22039 4406 1102 0,'-3'13'376'0,"-1"9"-179"15,4 11-78-15,2 4 0 16,7 1-13-16,5-2-10 16,9-7-12-16,4-5-15 15,7-15-24-15,3-9-10 16,5-16-14-16,1-10-4 16,-6-15-4-16,-2-10-3 15,-12-11-1-15,-7-9-1 16,-17-5-3-16,-15-2-3 0,-25 9-6 15,-8 7-1-15,-12 25-3 16,3 12 2-16,9 21-2 16,7 17 0-16,19 10-4 15,10 7 0-15,21 8-1 16,10-1 1-16,24-2 5 16,9-2 22-16,17-1-62 15,5 2 19-15</inkml:trace>
  <inkml:trace contextRef="#ctx0" brushRef="#br0" timeOffset="182488.8053">22459 4570 909 0,'3'-1'464'15,"5"3"-263"-15,-1 8-60 16,-3 7-54-16,1 2-12 16,-6 4-41-16,1 3 10 15,-3-2-4-15,1 2-2 16,7-5 1-16,5-2-18 0,10-9-7 15,2-7-7-15,1-6-111 16</inkml:trace>
  <inkml:trace contextRef="#ctx0" brushRef="#br0" timeOffset="182647.4517">22529 4412 1510 0,'2'-2'263'16,"1"-4"-65"-16,3 5-133 15,0-2-47-15</inkml:trace>
  <inkml:trace contextRef="#ctx0" brushRef="#br0" timeOffset="182976.7106">22728 4064 1528 0,'14'9'271'0,"18"16"-89"16,2 9-64-16,5 10-11 16,-8 8-11-16,-12 14-16 15,-10 6-10-15,-20 7-42 16,-11-1-12-16,-13-14-9 16,1-8-2-16,5-18-3 15,5-8 0-15,13-14-9 16,2-5-8-16,7-11-28 15,4-1-20-15</inkml:trace>
  <inkml:trace contextRef="#ctx0" brushRef="#br0" timeOffset="190933.4209">1938 10153 1330 0,'-19'-8'245'16,"-26"-4"-76"-16,14 21-17 31,16-5-37-31,0 2-29 0,-36 44-46 0,13 19-20 16,19 29-17-16,32-12-1 16,19-4 2-16,6-13 1 15,18-25 3-15,12-12 1 16,9-28 5-16,0-13 3 15,-13-27 10-15,-16-8 16 0,-24-16 29 16,-11-3 9-16,-26-8 4 16,-7 1-15-16,-28 6-32 15,-6 5-17-15,-12 21-20 16,-5 7 0-16,17 20-63 16,8 10-75-16</inkml:trace>
  <inkml:trace contextRef="#ctx0" brushRef="#br0" timeOffset="191055.2131">1761 10427 1647 0,'27'5'364'16,"18"6"-160"-16,29-11-125 16,8-4-15-16</inkml:trace>
  <inkml:trace contextRef="#ctx0" brushRef="#br0" timeOffset="191791.5213">2497 10334 1320 0,'-13'-2'270'0,"-20"-1"-79"16,6 5-35-16,4 9-101 15,4 3-31-15,15 6-25 16,7 3-6-16,15-2-1 16,10-1 0-16,10-5 5 15,-2-5 1-15,2-6-5 16,-9-4-10-16,-19-8-10 15,2 4-3-15,-22-2 7 16,-2 6 9-16,-11 2 14 16,-11 2 3-16,-3 8 16 15,3 3 5-15,8 12 5 16,8-1-4-16,17 5-15 16,5-3-8-16,17-8-2 15,9-2 0-15,4-12 2 16,4-3 2-16,-3-8 3 15,-3-9 0-15,-5-5 0 0,-7-5-5 16,-5-1-7-16,-5-2-1 16,-9 4-1-16,-2 3 2 15,-6 12 15-15,-1 8 16 16,1 11 22-16,0 7 6 16,7 9 1-16,5 0-17 15,6 3-24-15,7-2-6 0,6-6-4 16,1-5 1-16,2-10 1 15,-4-5 5-15,-8-14 4 16,-1-2 1-16,-5-9 3 16,0 0-4-16,-5-1-4 15,-1-4-3-15,-3 6-4 16,-1 6-1-16,-1 7-6 16,-2 9 1-16,6 10 2 15,2 2 0-15,7 11 6 16,4-5-1-16,7-4-3 15,5 0 0-15,1-12 21 16,4 0 11-16,-6-4 26 16,-8-7 12-16,-5-6-1 15,-10-5-13-15,-4 4-24 16,-3 2-25-16,-5 6 319 0</inkml:trace>
  <inkml:trace contextRef="#ctx0" brushRef="#br0" timeOffset="192326.4981">3191 10564 1339 0,'5'3'245'0,"11"9"-69"16,5-2-9-16,9-1-36 15,6-1-23-15,2-8-42 16,4-2-20-16,-1-9-25 16,-12-8-5-16,-11-2-14 0,-9-5-7 15,-19-2-13-15,-4 2-3 16,-21-1 7-16,-13 3 3 15,-2 9 6-15,1 5 1 16,10 15 3-16,9 14 1 16,10 15 0-16,5 10 8 15,13 8 12-15,4 5 11 16,13 4 13-16,7-1-4 0,2-7-12 16,4-5-10-16,1-16-28 15,-2-6-13-15</inkml:trace>
  <inkml:trace contextRef="#ctx0" brushRef="#br0" timeOffset="192820.0209">3755 10504 1493 0,'-1'-5'258'0,"-1"-6"-70"15,-1 3-36-15,-7-9-46 0,-6 2-15 16,-11-1-30-16,1 6-16 16,-1 4-28-16,2 7-13 15,9 11-9-15,-1 3-5 16,10 10-6-16,1 2 1 15,12 4 3-15,6-1 2 16,10-7 6-16,9-4 2 16,1-15 2-16,1-4 1 15,-8-14 1-15,-2-2-4 16,-8-6-6-16,-4 1-1 0,-2-1 1 16,-4 2 5-16,-5 7 5 15,-5 5 3-15,-3 9 6 16,-2 4-1-16,5 10-3 15,4 0-2-15,5 4-3 16,10 3-1-16,6-3-1 16,5-2 0-16,9-4-1 15,-1-5 2-15,-3-6 5 16,-2-3 3-16,-9-6 2 16,1-1 2-16,-9-7-18 15,0-2-32-15</inkml:trace>
  <inkml:trace contextRef="#ctx0" brushRef="#br0" timeOffset="192941.0725">3959 10188 1417 0,'-5'-8'320'0,"-7"-8"73"0,5 8-84 16,6 13-171-16,0 5-56 16,2 13-55-16,0 3 316 15</inkml:trace>
  <inkml:trace contextRef="#ctx0" brushRef="#br0" timeOffset="193319.0368">4244 10320 1588 0,'-2'-2'336'16,"-4"0"-133"-16,0 21-79 16,4 16-44-16,2 23-48 0,1 9-5 15,3 9-5-15,-2 2-1 16,1 0-2-16,3 0-5 16,2-17-33-16,2-8-37 15,1-26 91-15</inkml:trace>
  <inkml:trace contextRef="#ctx0" brushRef="#br0" timeOffset="193470.2284">4305 10556 1689 0,'13'1'339'0,"17"6"-247"15,11 1-42-15,3-4-34 16,1 2-30-16,-5-6-342 15</inkml:trace>
  <inkml:trace contextRef="#ctx0" brushRef="#br0" timeOffset="193778.5116">4705 10374 1350 0,'-9'-10'258'0,"-20"-6"-31"15,-5 3-15-15,-6 7-70 16,0 6-36-16,8 8-67 15,9 7-27-15,12 9-19 0,8 0-2 16,17 3-4-16,5-3 3 16,10-8 2-16,5-1 2 15,-1-6-10-15,-2-5-7 16,-8-3-32-16,-8-1-18 16,-13-7-23-16,-5 3 5 15,-11 0 29-15,-5 1 14 16,-7 8 78-16,3 2 32 15,5 7 37-15,6 1 15 0,10 3-3 16,4 0-22-16,11-1-36 16,5 1-9-16,12-6-17 15,3-4-17-15</inkml:trace>
  <inkml:trace contextRef="#ctx0" brushRef="#br0" timeOffset="194229.5374">5693 10378 1306 0,'-18'-3'287'15,"-23"2"-38"-15,0 2-10 0,-1 10-87 16,6 9-36-16,16 9-78 16,8 2-15-16,18 4-16 15,11 2-3-15,13-3 1 16,7-7 1-16,6-9 1 16,-4-10 1-16,-4-7 1 15,-9-4 5-15,-15-8-12 16,-8 2-22-16,-13-12-97 15,-9 5-89-15</inkml:trace>
  <inkml:trace contextRef="#ctx0" brushRef="#br0" timeOffset="194466.6511">5667 10371 1187 0,'15'0'338'0,"17"6"-123"16,-1 5 10-16,1 11-54 15,-5 6-10-15,-11 8-38 16,-8-5-25-16,-8 1-35 0,-3-3-17 15,-1-11-33-15,2-3-12 16,8-15-46-16,4-6-21 16,12-16-34-16,7 0-5 15,2-2 36-15,-2 2 20 16,-3 10 39-16,-4 2 26 16,-6 9 39-16,-1 14 16 15,-11 13 18-15,-3 6-9 16,-3 7-7-16,-3-5 259 0</inkml:trace>
  <inkml:trace contextRef="#ctx0" brushRef="#br0" timeOffset="194861.9516">6289 10310 1425 0,'-3'0'253'16,"-9"12"-36"-16,2 14-35 16,2 26-79-16,3 9-28 0,7 14-26 15,4 1-4 1,3-3-12-16,-2-3-4 0,-2-10-42 15,0-8-55-15,-2-19-242 16</inkml:trace>
  <inkml:trace contextRef="#ctx0" brushRef="#br0" timeOffset="195008.1011">6283 10588 1509 0,'12'-1'275'15,"10"-5"-28"-15,12 1-192 16,8 2-23-16,4 1-34 16,-1 2-18-16</inkml:trace>
  <inkml:trace contextRef="#ctx0" brushRef="#br0" timeOffset="195485.4694">6722 10421 1514 0,'-12'-11'275'16,"-10"-6"-72"-16,-3 0-45 16,-1 12-76-16,2 5-34 15,6 9-40-15,4 8-11 16,10-1-7-16,10 3 0 16,15-1 0-16,0-7 2 0,13 0 5 15,0-7-2-15,-7-4-34 16,5 1-17-16,-19-1-24 15,-9-2-1-15,-12 4 29 16,-12-3 15-16,-11 7 34 16,-1 2 16-16,-2 0 13 15,5 8 0-15,10-3-8 16,4 1-3-16,11-2 3 16,7 4 7-16,12-1 14 15,7-1-3-15,5 0 0 16,4-8-6-16,3-6-11 15,3-1-4-15,1-13-6 16,-2 2-12-16,-4-10-20 16,-7-7-3-16,-9-4 0 15,0 1 10-15,-11 7 42 16,-3 5 23-16,1 15 38 0,-11 4 10 16,4 16-20-16,1 5-23 15,3 5-37-15,4 5-10 16,6-1-4-16,3 2 2 15,-2-3-55-15,-2-5-86 16</inkml:trace>
  <inkml:trace contextRef="#ctx0" brushRef="#br0" timeOffset="195611.1335">6930 10139 1533 0,'0'5'203'0,"0"10"-240"16</inkml:trace>
  <inkml:trace contextRef="#ctx0" brushRef="#br0" timeOffset="195905.0593">7334 10480 1519 0,'-8'-10'287'0,"-13"-6"-56"15,-4 4-41-15,-4 8-92 0,1 4-33 16,5 12-45-16,5 6-12 16,8 9-8-16,7 3 0 15,11 3 1-15,9-4 1 16,14-8 3-16,5-6 2 15,2-13 2-15,-1-6 4 16,-12-8 10-16,-3-7 2 16,-9-4 2-16,-10 1-2 15,-4-5 2-15,-8-1 347 16</inkml:trace>
  <inkml:trace contextRef="#ctx0" brushRef="#br0" timeOffset="196403.7229">8364 10359 1386 0,'-4'15'266'0,"-4"13"-36"16,-10 15-65-16,-5 1-32 16,-9 2-64-16,-4-10-24 0,-1-13-22 15,4-7-4-15,7-17-19 16,5-5-8-16,2-17-9 16,7-4-3-16,6-7 11 15,7-4 4-15,2 5 2 16,14 5 3-16,11 14 8 15,2 10 3-15,17 18 6 16,-7 8-4-16,-4 15-5 16,-1 0-3-16,-13-1 3 15,-2-3-20-15,-5-10-112 16</inkml:trace>
  <inkml:trace contextRef="#ctx0" brushRef="#br0" timeOffset="196609.1862">8454 10443 1247 0,'7'-8'335'16,"2"-9"-60"-16,8 23-113 0,0 9-39 16,-1 14-74-16,2 6-16 15,-1-4 0-15,-2-1 0 16,0-11 4-16,0-9 3 16,1-13 3-16,3-5-1 15,-3-11-1-15,2-3-10 16,-3-5-14-16,-4-4-9 15,-2 2-22-15,0 4-342 16</inkml:trace>
  <inkml:trace contextRef="#ctx0" brushRef="#br0" timeOffset="196893.6366">9078 10459 1708 0,'-2'7'401'0,"-13"15"-189"16,-3-3-60-16,-14 8-87 16,-4-2-19-16,1-6-28 15,2-2-7-15,8-15-2 16,8-2-2-16,3-11-17 16,0-8-5-16,12 0-8 15,-4-4 1-15,9 1 11 16,8 2 3-16,5 3 9 15,7 6 5-15,12 11 18 0,0 12 10 16,1 9-2-16,1 3-3 16,-7 6-11-16,0-1 0 15</inkml:trace>
  <inkml:trace contextRef="#ctx0" brushRef="#br0" timeOffset="197422.1304">9427 10337 1557 0,'-18'-5'305'0,"-19"0"-105"15,5 10-49-15,6 17-90 16,3 8-31-16,12 14-27 0,6 1 0 16,14 0 3-16,9-5 3 15,12-15 1-15,-2-4-1 16,8-12 0-16,1-2-1 16,-6-11-10-16,-1-2-11 15,-14-7-14-15,-5-3-7 16,-11 0 4-16,-5-6 12 0,-9 6 11 15,0 2 4-15,-2 9 11 16,0 10 14-16,2 18 13 16,0 8 7-16,2 18-4 15,1 5-7-15,10 13-13 16,5 3-1-16,13 3 381 16</inkml:trace>
  <inkml:trace contextRef="#ctx0" brushRef="#br0" timeOffset="197858.4363">9892 10433 934 0,'-16'-17'465'0,"-13"-11"-274"0,1 9-66 16,-4 4-23-16,1 16-23 15,4 9-15-15,3 15-18 16,7 5-3-16,18 8 2 16,8-1 9-16,17-5 18 15,0-6-3-15,5-11-12 16,3-2-9-16,-8-13-9 16,3-7 3-16,-13-9 0 15,-10-7-2-15,-5-4-10 16,-3-3-12-16,-6 2-40 15,3 6-31-15,1 8-129 16</inkml:trace>
  <inkml:trace contextRef="#ctx0" brushRef="#br0" timeOffset="198166.6067">10065 10541 1534 0,'14'5'277'0,"15"6"-85"0,4-4-34 15,2-7-52-15,-5 0-22 16,-5-7-35-16,-2-6-11 16,-8-5-18-16,-2-3-3 15,-12-8-6-15,-4 5-1 16,-12-3-5-16,-6 3-3 16,-9 6-4-16,-6 2-3 15,0 16-4-15,5 10-3 0,11 19 0 16,4 3 1-1,9 8 2-15,4 2 3 0,7 2 2 16,6 1 2-16,7 0 2 16,3-3 0-16,0-2 3 15,1-4 11-15,-2-8-75 16,4-6 448-16</inkml:trace>
  <inkml:trace contextRef="#ctx0" brushRef="#br0" timeOffset="198496.2519">10709 10429 1522 0,'-4'15'282'15,"-14"17"-71"-15,-10 0-14 16,-10 0-76-16,-3-6-28 15,1-8-44-15,4-1-17 16,10-13-30-16,0-6-15 16,10-10-39-16,1-5-21 15,7-6-17-15,7 2 10 16,9-3 29-16,7 4 16 16,9 7 35-16,0 7 6 15,7 14 22-15,2 9 12 0,-3 11 8 16,0-2 0-16,-6 3-9 15,-2-1-10-15,-3-3 0 16,0 1-28-16</inkml:trace>
  <inkml:trace contextRef="#ctx0" brushRef="#br0" timeOffset="198648.1325">10669 10186 1708 0,'-6'-4'383'16,"-4"-3"-191"-16,6 10-145 16,2 2-34-16,8 11-105 15,3 4-144-15</inkml:trace>
  <inkml:trace contextRef="#ctx0" brushRef="#br0" timeOffset="198767.0831">10827 10463 1641 0,'18'14'410'16,"23"21"-117"-16,-3-5-88 15,-7-1-122-15,-10 1-34 16,-23-11-17-16,-9 0-1 16,-14-16 2-16,-4-5 3 15</inkml:trace>
  <inkml:trace contextRef="#ctx0" brushRef="#br0" timeOffset="199496.5602">1720 11289 1476 0,'2'0'253'0,"8"3"-56"15,10 4-35-15,20 0-84 16,14 0-11-16,12-7-37 15,5-2-12-15,-10-9-18 16,-6 1-40-16</inkml:trace>
  <inkml:trace contextRef="#ctx0" brushRef="#br0" timeOffset="199660.7675">2013 11276 1297 0,'5'11'301'16,"5"7"-22"-16,1 15-146 0,1 7-33 16,-6 3-49-16,0 5-17 15,-2-10-16-15,0-2-38 16</inkml:trace>
  <inkml:trace contextRef="#ctx0" brushRef="#br0" timeOffset="200110.5233">2595 11321 1168 0,'-3'15'350'0,"-10"24"-127"15,-7 2-4-15,-15-2-88 0,-5 0-18 16,-9-12-59-16,1-9-19 16,11-16-19-16,5-4 0 15,12-18-8-15,6-5-3 16,13-3-7-16,4-5-1 16,12 4 5-16,10 7 9 15,6 14 11-15,8 11 4 16,2 21-3-16,3 9-5 15,-6 10-2-15,0 1 28 0</inkml:trace>
  <inkml:trace contextRef="#ctx0" brushRef="#br0" timeOffset="200498.7416">3357 11300 1453 0,'6'2'237'16,"7"7"-54"-16,9 14-24 15,15 25-84-15,0 10 6 16,10 12-28-16,-1 2-13 0,-13-5-10 15,0-7-22-15,-10-14-67 16,-4-12 334-16</inkml:trace>
  <inkml:trace contextRef="#ctx0" brushRef="#br0" timeOffset="200664.2998">3673 11299 1734 0,'-18'18'418'0,"-20"27"-209"16,-4 8-84-16,-8 11-71 16,0 1-23-16,1-5-20 15,5-5-2-15,14-9-37 16,7-6-22-16</inkml:trace>
  <inkml:trace contextRef="#ctx0" brushRef="#br0" timeOffset="201051.5357">3944 11333 1534 0,'-16'-3'301'16,"-23"3"-78"-16,10 8-56 0,11 9-120 15,4 1-26-15,21 5-21 16,5-1-4-16,22-1 2 16,-2-5 1-16,2-7 2 15,-8-8 2-15,-12-3-7 16,6 1-9-16,-16-3-26 16,-4 2-14-16,-16-1 1 15,-6-1 10-15,-10 4 24 16,-2 2 12-16,3 11 21 15,-2-1 14-15,16 4 21 16,11 7 4-16,13-9-10 16,12 3-12-16,10-2-15 15,3-1-3-15,4-3-5 16,-7-6-2-16,-1-4-13 16,-9-1-8-16</inkml:trace>
  <inkml:trace contextRef="#ctx0" brushRef="#br0" timeOffset="201179.8414">3966 11126 1459 0,'-7'-4'272'0,"-2"-9"40"16,9 12-244-16,-1 4-49 16,9 5-162-16</inkml:trace>
  <inkml:trace contextRef="#ctx0" brushRef="#br0" timeOffset="201471.3594">4177 11513 1625 0,'7'10'373'15,"5"10"-120"-15,1-10-140 16,7-5-37-16,3-9-42 16,1-4-8-16,4-9-9 15,-6-5-6-15,-5-2-13 16,-4-4-13-16,-12 0-22 15,-2 4-13-15,-19 0-1 16,-5 8 8-16,-4 10 19 16,-2 7 8-16,6 13 5 15,3 5 1-15,7 7 1 16,4 4 2-16,11 8 14 16,1 3 7-16,11 8 18 0,2 2 1 15,-1 2-7-15,0-2-5 16,1-4-13-16,-1-5-19 15</inkml:trace>
  <inkml:trace contextRef="#ctx0" brushRef="#br0" timeOffset="201667.3513">4536 11300 1668 0,'0'2'391'0,"0"8"-153"16,0 14-93-16,1 13-94 15,1 6-17-15,4 4-6 16,4-6 108-16</inkml:trace>
  <inkml:trace contextRef="#ctx0" brushRef="#br0" timeOffset="202031.1087">5060 11453 1335 0,'-17'10'249'16,"-11"14"-76"-16,2-3-43 15,-8-8-74-15,3-3-19 0,-6-10-22 16,-3-6-8-16,8-9 23 16,3-2 9-16,13-6 15 15,10-1 15-15,20 1-7 16,7-2 7-16,15 12-1 15,3 8 4-15,1 18-4 16,-2 13-9-16,-10 11-5 16,-3 6-12-16,-7 1-19 15,3-2 4-15,1-3-289 16</inkml:trace>
  <inkml:trace contextRef="#ctx0" brushRef="#br0" timeOffset="202868.5568">5717 11383 1434 0,'10'0'188'0,"16"0"-104"15,8 2-30-15,13-1-18 16,5-2 3-16,2-7-7 15,0-3-3-15,-9-5-5 16,-6-1-7-16,-13 5-7 16,-14 3-2-16,-21 9-3 15,-9 9-1-15,-15 12-4 16,0 5 0-16,3 10 0 16,6 0 0-16,16 1 1 15,8 0 2-15,18-4 1 16,9-3 1-16,14-9-1 15,6-10-1-15,2-8-14 16,-1-6-15-16,-9-10-32 16,-3-4-7-16,-9-10 19 0,-3-1 15 15,-9-4 33-15,-5-3 20 16,-12 5 28-16,-7 0 14 16,-10 8 27-16,-5 6-5 15,0 10-9-15,-4 5 4 16,4 7-39-16,4 6-12 15,8 5-23-15,6 5-6 16,4 4-3-16,11 1 0 16,9-1 2-16,5-1 0 0,14-8 1 15,-10-8 2-15,5-7 1 16,0-2-12-16,-6-12-36 16,0-1-18-16,-11-4-42 15,-3-3 1-15,-9 2 25 16,-3 2 16-16,-7 4 56 15,-2 3 34-15,3 9 16 16,1 4 3-16,8 11-19 16,-2 6-13-16,6 4 2 15,6 2 4-15,3-4 1 16,3-6 0-16,9-3 8 16,0-6 17-16,2-9 36 15,3-5 19-15,-2-17-3 16,-9-1-11-16,-10-7-31 15,-3-2-18-15,-16 0-26 16,-3 0-23-16,-2 5 79 0</inkml:trace>
  <inkml:trace contextRef="#ctx0" brushRef="#br0" timeOffset="203418.3338">7474 11370 1374 0,'4'17'214'0,"-1"17"-93"0,3 10-17 16,-4-2-30-16,-6-6-9 16,-2-7-25-16,-1-5-6 15,0-13-8-15,6-1-1 16,-2-13-3-16,1-9 0 16,1-11-7-16,-1-10-6 15,4-9-5-15,3-2-3 16,9 3-3-16,5 7 10 15,8 13 29-15,0 6 11 16,-1 16 13-16,-3 12-10 0,-7 13-22 16,-1 6-9-16,-3 8-8 15,0 2-2-15,3-5-29 16,0-1-10-16</inkml:trace>
  <inkml:trace contextRef="#ctx0" brushRef="#br0" timeOffset="203866.7778">8132 11368 1429 0,'-5'12'269'0,"-9"13"4"16,-3 4-90-16,-9 3-83 15,-2 0-37-15,-7-8-35 16,0-5-10-16,10-6-9 0,2-8-4 15,6-8-21-15,2-6-11 16,-1-10-27-16,4-3-5 16,7-7 6-16,5-1 6 15,15 2 21-15,-1 3 9 16,12 11 14-16,-2 7 8 16,0 16 22-16,4 12 9 15,-3 10 12-15,2 4-3 16,-1-5-13-16,-10-5-6 0,11-8-9 15,2-4-5-15,-3-8-8 16,9-11-6-16,-12-8-12 16,-3-6-2-16,-1-8 3 15,2 1 5-15,-9-5 8 16,1 1 0-16,-7 10 9 16,-2 7 9-16,-1 15 20 15,-2 12 8-15,-1 11-5 16,3 3-8-16,0 5-22 15,2-1 3-15,7-3-7 16,-5-2 378-16</inkml:trace>
  <inkml:trace contextRef="#ctx0" brushRef="#br0" timeOffset="204008.4013">8336 11071 1844 0,'2'3'414'16,"5"10"39"-16</inkml:trace>
  <inkml:trace contextRef="#ctx0" brushRef="#br0" timeOffset="204406.5112">8551 11257 1356 0,'2'5'260'0,"7"21"-35"0,0 12-35 16,-1 18-79-16,1 7-25 15,-1-9-42-15,-1-5-12 16,2-16-18-16,-2-9-31 16,4-14-82-16,-2-9-67 15,5-10-151-15,-3-11 34 16</inkml:trace>
  <inkml:trace contextRef="#ctx0" brushRef="#br0" timeOffset="204574.2326">8805 11322 878 0,'1'-4'508'0,"-2"-1"-282"15,-15 5-7-15,-15 15-47 16,-5 5-42-16,-2 4-51 16,2 2-30-16,14 2-32 15,6-6-8-15,18 1-9 16,12-6-4-16,18-6 0 16,8 0-6-16,7-5-26 15,2 0-19-15</inkml:trace>
  <inkml:trace contextRef="#ctx0" brushRef="#br0" timeOffset="204786.6643">8896 11371 1425 0,'6'-1'217'0,"4"-1"-73"16,14 2-56-16,10-2-19 16,12 0-6-16,7-2-6 15,4-1-19-15,0-1 9 0,-9 1-81 16</inkml:trace>
  <inkml:trace contextRef="#ctx0" brushRef="#br0" timeOffset="204937.2628">9101 11401 1503 0,'0'18'262'15,"-2"10"-79"-15,4 8-90 16,3 0-32-16,4-6-25 16,4 0 15-16,6-8-158 15</inkml:trace>
  <inkml:trace contextRef="#ctx0" brushRef="#br0" timeOffset="205260.4906">9386 11385 1410 0,'3'12'247'16,"5"15"-30"-16,-1 4-46 15,-4-2-60-15,-3-3-7 16,-4-7-37-16,-2-8-13 16,4-4-18-16,4-6-18 15,2-9-15-15,3-4-3 0,2-15-8 16,1-1-1 0,4 1 4-16,2-1 1 0,4 11 22 15,-3 4 21-15,1 13 28 16,-4 12 14-16,0 14-9 15,-1 5-18-15,-3 8-28 16,2 3-6-16,-3-4-18 16,-1-3 116-16</inkml:trace>
  <inkml:trace contextRef="#ctx0" brushRef="#br0" timeOffset="216376.9783">12949 9036 633 0,'-1'0'373'0,"2"-1"-81"15,-1 1-151-15,-1-1-73 16,0 0-6-16,0 0 1 16,-3-2 12-16,-15-6-8 15,-27-8-4-15,27 21-13 16,3 3-9-16,8 5-13 15,0 0-5-15,8 6-11 16,1-1-6-16,8 0-3 16,4-3-1-16,8-2 1 15,1-5 1-15,3-7 3 16,-1-2-1-16,-2-8 9 16,-1 0 5-16,-8-8 18 15,-4-2 12-15,-8-2 17 16,-2-2 4-16,-8 9-2 15,-9 2-6-15,-4 4-21 0,-3 9-13 16,1 0-21-16,3 4-5 16,4 4-7-16,3 2-2 15,6 2-1-15,6 4 1 16,6 3 2-16,5 0 0 16,6 0 3-16,0-5 0 15,3-4 2-15,0-4 3 16,2-7 5-16,0-5 2 0,-6-10 4 15,-6-4 1-15,-13-4-3 16,-10 2-15-16,-5 11-406 16</inkml:trace>
  <inkml:trace contextRef="#ctx0" brushRef="#br0" timeOffset="219873.0801">10093 11568 1503 0,'4'10'294'0,"-5"18"-34"15,-8 4-23-15,-21 9-112 16,-6-1-41-16</inkml:trace>
  <inkml:trace contextRef="#ctx0" brushRef="#br0" timeOffset="220369.7177">10814 11363 1375 0,'-14'0'228'0,"-22"5"-69"16,-8 9-1-16,3 13-29 15,3 5-21-15,22 5-46 16,9-1-21-16,27-4-31 16,9-2-5-16,13-10 1 15,2-9 1-15,1-11 3 16,-5-10 3-16,-15-17 8 16,-8-5 0-16,-23-18-2 15,-8-6-4-15,-9-6-7 16,0-4-4-16,-3 2-4 15,7 6-8-15,17 10-50 16,2 6-53-16,25 18-305 16</inkml:trace>
  <inkml:trace contextRef="#ctx0" brushRef="#br0" timeOffset="220695.8654">10973 11388 1311 0,'6'2'247'15,"7"10"-94"-15,3 5-6 16,-2 9-17-16,-3 1-17 0,-1 0-25 16,-6-4-15-16,-3-8-26 15,0-6-10-15,4-9-13 16,1-7-6-16,4-14-8 15,4-1-7-15,6-5-5 16,3 1-4-16,1 14-1 16,-1 8 1-16,-6 17 0 15,-4 9 10-15,-8 9 11 16,-3 5 2-16,-2-3 4 16,1-2-10-16,9-7-82 15,3-6-93-15</inkml:trace>
  <inkml:trace contextRef="#ctx0" brushRef="#br0" timeOffset="221009.629">11198 11221 1556 0,'12'-19'254'0,"18"-17"-133"0,4 4-23 15,7 8-11-15,5 7 23 16,0 15-5-16,-7 9-1 15,-7 18-12-15,-4 9-8 16,-8 17-5-16,-3 7-14 0,-6 17-23 16,1-1-13-1,2-5-18-15,1-15-5 0,1-22-6 16,0-6-1-16,-6-18-13 16,-3-4-11-16,-12-8-13 15,-9-9-4-15,-16-2-5 16,-4 6 10-16,-4 9 8 15,-1 7 7-15,7 11 13 16,3-3 5-16,15-1-54 16,10-1 77-16</inkml:trace>
  <inkml:trace contextRef="#ctx0" brushRef="#br0" timeOffset="221180.3687">11979 11632 1783 0,'-3'2'447'16,"-1"1"-249"-16,1-2-95 16,2-1 202-16</inkml:trace>
  <inkml:trace contextRef="#ctx0" brushRef="#br0" timeOffset="221998.7997">2057 12424 1009 0,'-5'-10'439'15,"-4"-4"-251"-15,-12-3-29 16,-3 2 9-16,-18 6-30 0,-6 5-6 16,2 12-32-16,7 5-21 15,14 9-44-15,9 1-12 16,16 4-23-16,4 5 0 16,20-6 0-16,6 0 2 15,13-11 6-15,4-6 1 16,1-8 3-16,-1-1 0 15,-10-7 3-15,-9-6-10 0,-10-2-40 16,-16-10 12-16</inkml:trace>
  <inkml:trace contextRef="#ctx0" brushRef="#br0" timeOffset="222109.5017">1935 12109 1521 0,'-2'-2'293'0,"2"2"-72"16,4 4-70-16,-4-4-115 15,6 3-3-15,23 22-352 16</inkml:trace>
  <inkml:trace contextRef="#ctx0" brushRef="#br0" timeOffset="222416.7446">2215 12407 1498 0,'18'4'246'0,"7"-1"-89"15,15 2-90-15,5-2-25 16,-4 1-25-16,6-1-6 16,-15-3-1-16,-7 0-2 15,-14-1-2-15,-10-4-3 16,-10 1-2-16,-6 3-1 0,-11 1 0 15,2 8 2-15,0 5 23 16,3 5 7-16,14 1 2 16,5 3-3-16,13 0-25 15,8-3-3-15,10 1-56 16,2-6-63-16</inkml:trace>
  <inkml:trace contextRef="#ctx0" brushRef="#br0" timeOffset="222687.0143">2854 12488 1464 0,'5'3'275'0,"-1"7"-21"15,-5 1-37-15,-17 9-92 16,-5-1-35-16,-5 1-40 16,-5-3-18-16,1-9-20 15,0-8-7-15,3-7-13 16,1-9-9-16,10-7-6 0,4-1 3 15,9-1 3-15,9 0 5 16,11 9-1-16,3 5-1 16,16 13 7-16,-2 8 5 15,0 12 10-15,5 5 1 16,-6-3 1-16,3 1 0 16,0-3-19-16,-1-3 14 0</inkml:trace>
  <inkml:trace contextRef="#ctx0" brushRef="#br0" timeOffset="222883.6104">3023 12431 1581 0,'2'6'326'0,"5"15"-118"16,7 2-45-16,2 1-81 16,3 0-17-16,-1-9-9 15,4-3-1-15,1-12 9 16,0-1 9-16,-3-18 5 15,-4-7-5-15,-3-5-22 16,-6-6-13-16,-2 7 19 16,1 3-108-16</inkml:trace>
  <inkml:trace contextRef="#ctx0" brushRef="#br0" timeOffset="223390.1449">3944 12421 1660 0,'11'8'365'0,"13"13"-191"16,-8 6-52-16,-9 3-67 16,-4 2-20-16,-7-7-14 15,-1-8-4-15,1-17-8 0,2-6-3 16,6-21-9-16,0-9-5 16,14-3 0-16,3-4 0 15,6 10 3-15,4 9 0 16,-1 17 2-16,-4 8 7 15,-10 22 34-15,-6 7 9 16,-10 14 4-16,-4 1 0 16,-2-3-20-16,5 0 324 15</inkml:trace>
  <inkml:trace contextRef="#ctx0" brushRef="#br0" timeOffset="223765.6228">4932 12320 1519 0,'7'35'297'0,"2"26"-65"16,8 21-92-16,-1 4-38 15,-1 0-52-15,3-1-9 16,-12-6-8-16,-4-9-32 16,-3-18-77-16,-7-13-55 15</inkml:trace>
  <inkml:trace contextRef="#ctx0" brushRef="#br0" timeOffset="223885.9509">5000 12649 1621 0,'12'-2'390'16,"13"1"-71"-16,19-1-217 16,6-2-22-16</inkml:trace>
  <inkml:trace contextRef="#ctx0" brushRef="#br0" timeOffset="224384.1625">5368 12556 1446 0,'5'13'191'0,"0"12"-103"15,-2-2-27-15,-1-14-26 16,-2-2-4-16,-3-8-16 16,-4-9-7-16,0-11-10 15,1-10-5-15,4-11 0 16,3-2 0-16,13 3 5 16,1 5 12-16,14 14 31 15,-2 6 10-15,3 15 11 16,5 11-3-16,-9 17-13 15,2 4 1-15,-8 7-8 16,-7-1-8-16,-6 1-11 16,-1 1-28-16,-5-5-1 0</inkml:trace>
  <inkml:trace contextRef="#ctx0" brushRef="#br0" timeOffset="224698.5239">5976 12463 1557 0,'2'10'293'0,"-4"14"-106"15,-6 1-47-15,-12-3-43 16,-4-1-23-16,-5-8-26 16,1-5-12-16,-2-8-36 15,3-7-20-15,2-9-62 16,5-3-22-16,7-7-9 15,7-3 27-15,15 1 47 16,5 2 20-16,15 5 16 16,5 10 16-16,1 14 33 15,1 10 19-15,-8 12 39 16,-9 3-5-16,-5 5-27 16,1 4-19-16,-5-2-24 15,1-3-16-15,-5-10 29 16</inkml:trace>
  <inkml:trace contextRef="#ctx0" brushRef="#br0" timeOffset="224830.1733">5862 12182 1657 0,'0'-2'343'0,"-4"-3"-181"15,10 9-111-15,12 5 43 16</inkml:trace>
  <inkml:trace contextRef="#ctx0" brushRef="#br0" timeOffset="225127.9373">6092 12299 1625 0,'6'-29'324'15,"2"-23"-200"-15,15 5-23 16,9 4-4-16,17 20-21 15,6 10-12-15,4 24-24 16,-11 16-7-16,-12 22-5 16,-7 12 0-16,-13 16-6 15,5 5-4-15,-11-4-9 16,-3-9-4-16,-2-22 0 16,-4-15-6-16,-4-18-24 15,-5-8-7-15,-10-14-6 16,-11-5 5-16,-4-4 19 15,-5-2 7-15,3 15 1 0,5 1 11 16,7 9-53-16,9 9-33 16</inkml:trace>
  <inkml:trace contextRef="#ctx0" brushRef="#br0" timeOffset="225427.2203">6874 12475 1501 0,'-7'17'278'15,"-8"12"-70"-15,-11-1-61 16,-2-4-18-16,-7-9-66 16,2-8-26-16,4-10-26 15,5-3-11-15,4-11-32 16,6-1-17-16,8-2-6 15,4-7 4-15,9 2 25 16,8 0 13-16,15 12 30 16,5 7 22-16,5 13 58 15,-1 11 26-15,-4 11 3 16,-4 3-4-16,-6 4-53 16,1-1-7-16</inkml:trace>
  <inkml:trace contextRef="#ctx0" brushRef="#br0" timeOffset="226042.0561">7853 12383 905 0,'0'-8'352'0,"-12"-11"-175"0,-1 6-84 16,-16 2 5-16,-10 8 16 15,0 12-16-15,-1 9-7 16,13 16-39-16,11 4-17 16,18 2-29-16,8-2-6 15,16-4 0-15,6-5-1 16,8-12 1-16,1-2 0 16,-5-13 1-16,-7-2 2 0,-14-1 2 15,-8-4 0-15,-11 8 1 16,-7 1-12-16,-8 8 41 15,2 11 21-15,0 11 22 16,8 9 18-16,9 11-48 16,0 3-19-16,11-1-14 15,3-7-10-15,3-16-87 16,5-10 107-16</inkml:trace>
  <inkml:trace contextRef="#ctx0" brushRef="#br0" timeOffset="226580.7796">8187 12310 1529 0,'-19'0'243'15,"-16"3"-140"-15,21 6-29 31,7-5-49-31,1 1-4 0,-1 20-2 0,11 2-4 16,20-3-4-16,5-11-3 16,4-6-4-16,-1-6-1 15,-10-3-23-15,-6-3-14 16,-13-2-12-16,-6 1 0 0,-14 4 22 16,-7 2 13-16,-6 12 25 15,-2 4 17-15,10 6 14 16,6 3 2-16,8 0-15 15,11 3-15-15,11-4-9 16,8-2 4-16,12-7 6 16,1-5 7-16,3-10 0 15,-3-3-1-15,-4-11-6 16,-6-4-4-16,-8-6-9 16,1-6-1-16,-9 0-2 15,-3 0-2-15,-5 5 1 16,-2 12 0-16,-7 11-1 15,8 12 6-15,-4 10 21 16,3 6 11-16,10-1 13 16,0-4 1-16,8-2-4 15,6-1 4-15,0-7 11 0,1-4 6 16,-3-2-12-16,-8-9-11 16,-4-1-32-16,-4-3-32 15,-4-12-61-15,-2-2 224 16</inkml:trace>
  <inkml:trace contextRef="#ctx0" brushRef="#br0" timeOffset="226692.6265">8472 12143 1493 0,'-2'-3'232'16,"4"2"-120"-16,0 1-40 0,-2 0-61 16,0 0-36-16,11 6-153 15</inkml:trace>
  <inkml:trace contextRef="#ctx0" brushRef="#br0" timeOffset="226900.0797">8729 12435 1445 0,'25'30'273'0,"21"38"-20"16,-2 3-34-16,-15 2-105 15,-10 0-46-15,-13-1-34 16,-8-5-15-16,-13-16-4 16,0-10 0-16,-4-26 0 15,1-11-4-15,-5-26-3 16,4-10-2-16,5-23-5 15,2-5 6-15,14-5 8 16,6-1 1-16,14 6-4 16,4-2-4-16,11 9-10 15,-3 3 0-15,5 13 272 16</inkml:trace>
  <inkml:trace contextRef="#ctx0" brushRef="#br0" timeOffset="227582.8223">9242 12335 1506 0,'-15'-4'292'0,"-11"4"-51"16,0 2-88-16,4 15-106 0,7 4-33 15,8 8-16-15,7 4-2 16,13-7 1-16,4-2 0 16,11-6 2-16,-1-9 1 15,-2-7 2-15,1-2-5 16,-13-8-51-16,-6-2-36 15,-11-3-64-15,-8 0 4 16,-14 3 55-16,-1 2 29 16,-5 7 78-16,4 3 19 15,6 8 20-15,8 10 7 0,12 6 1 16,4 1 3-16,15 4-7 16,6-4 0-16,9-9-4 15,4-5 3-15,2-12-1 16,-5-6-3-16,0-7-16 15,-2-5-9-15,-7-10-12 16,-1-7-3-16,-8-6-4 16,-2 3-1-16,-8 1 1 15,-1 12-6-15,-5 12 29 16,-5 7 15-16,4 23 9 16,-1 10 6-16,1 10-31 15,2 4-11-15,10-2 10 16,5-2 263-16</inkml:trace>
  <inkml:trace contextRef="#ctx0" brushRef="#br0" timeOffset="228048.4105">10430 12291 1465 0,'-7'15'232'0,"-10"24"-76"16,-4 9-37-16,-9 2-59 15,2-2-20-15,-5-12-25 16,2-11-4-16,5-14-4 16,3-11-4-16,8-11-6 15,0-10-4-15,10-7-8 16,2-8 2-16,6-5 2 15,10 4 1-15,5 4 16 0,6 13 14 16,2 22 30-16,-7 10 23 16,6 26 4-16,-5 3-11 15,4 7-28-15,4 2-13 16,-5-15-29-16,6-7-38 16</inkml:trace>
  <inkml:trace contextRef="#ctx0" brushRef="#br0" timeOffset="228317.7964">10612 12438 1310 0,'4'3'322'16,"4"4"24"-16,-3 9-153 15,-3 1-50-15,-3 4-80 16,-4-2-23-16,-3-7-24 16,1-3-4-16,3-9-10 15,0-7-16-15,5-7-33 16,2-5-8-16,7-9-4 15,3-4 14-15,11-2 26 16,-1 2 6-16,3 11 10 16,-3 10 10-16,-2 12 26 15,-2 8 9-15,-8 14 3 16,-2 4-9-16,-5 5-20 16,0 4-6-16,2-5-15 15,2-2-36-15</inkml:trace>
  <inkml:trace contextRef="#ctx0" brushRef="#br0" timeOffset="228573.8496">11134 12535 813 0,'9'-7'490'16,"8"-3"-248"-16,-3-7-99 16,-8-4-34-16,-5 0 8 15,-13-5 3-15,-6-2 1 16,-10-1 12-16,-4 5-6 0,-3 12-29 15,2 11-14-15,6 13-37 16,5 5-22-16,16 9-23 16,6 4-2-16,12 3 0 15,6 2 0-15,5-2 0 16,4-6 0-16,4-9 0 16,2-7-4-16,-2-13-33 15,-4-5 5-15</inkml:trace>
  <inkml:trace contextRef="#ctx0" brushRef="#br0" timeOffset="228700.02">11189 12167 1688 0,'-5'0'450'0,"-5"3"-135"16,1 6-106-16,10 12-158 15,-1 5-22-15,8 6 298 16</inkml:trace>
  <inkml:trace contextRef="#ctx0" brushRef="#br0" timeOffset="229187.348">11865 12346 1370 0,'5'7'235'0,"10"8"-62"16,8 0 1-16,12-1-45 16,3-8-19-16,9-6-51 0,2-9-19 15,-8-4-23-15,-4-1-10 16,-23-2-22-16,-10 4-8 15,-10 4-10-15,-13 7 1 16,-12 11 16-16,-2 10 7 16,-1 16 10-16,8 4 2 15,13 1 0-15,8-1-2 16,19-7 3-16,9-5-31 0,18-12-66 16,6-3-33-1</inkml:trace>
  <inkml:trace contextRef="#ctx0" brushRef="#br0" timeOffset="229426.1663">12514 12513 1519 0,'-5'9'307'15,"-5"8"-55"-15,-15-2-108 16,-7 0-53-16,-7-3-54 16,-1-5-8-16,6-9-7 15,3-7-2-15,6-18-10 16,6-1-3-16,10-5-5 15,5 0-2-15,14 4-1 16,6 6-1-16,10 13 10 16,9 10 14-16,4 18 34 15,-3 9 16-15,1 11 8 16,-1 4-14-16,0-3-28 16,2-5-5-16</inkml:trace>
  <inkml:trace contextRef="#ctx0" brushRef="#br0" timeOffset="230063.9161">1809 13227 1436 0,'19'26'285'16,"13"19"66"-16,14 27-229 15,2 7-35-15,0 6-37 16,-7-4-11-16,-14-10-11 0,0-8-30 16,-7-18-83-16,-3-14-64 15</inkml:trace>
  <inkml:trace contextRef="#ctx0" brushRef="#br0" timeOffset="230236.4582">2150 13291 1581 0,'-11'12'355'0,"-19"20"-59"16,-6 13-96-16,-8 13-101 15,-5 4-22-15,4 5-41 16,0-6-9-16,13-6-37 15,7-6-36-15,14-18 383 16</inkml:trace>
  <inkml:trace contextRef="#ctx0" brushRef="#br0" timeOffset="230639.6945">2457 13332 1586 0,'-14'-4'289'0,"-11"0"-166"0,2 4-46 16,16 12-53-16,7 3-9 15,10 6-9-15,9 2 0 16,10-3 0-16,-2-5-1 15,-4-6 1-15,2-4-1 16,-14-5 4-16,-8 0-11 16,-3-2-29-16,-9 1-3 0,-18 2-4 15,0 3 10-15,-11 2 37 16,1 4 14-16,14 3 21 16,7 2 19-16,19 3 1 15,8-3 1-15,12 1-11 16,5 4-11-16,5-1-16 15,3 0-7-15,-17-13-10 32,-9-3 5-32,0 1-44 0,30 3-22 0</inkml:trace>
  <inkml:trace contextRef="#ctx0" brushRef="#br0" timeOffset="230744.9633">2554 13168 1398 0,'-10'-14'270'0,"-8"-13"-27"15,6 7-71-15,12 20-121 0,0 2-27 16,4 10-64-16</inkml:trace>
  <inkml:trace contextRef="#ctx0" brushRef="#br0" timeOffset="231225.7766">3076 13301 1734 0,'1'17'440'0,"-1"8"-190"15,4 17-149-15,0 0-27 16,3 0-52-16,-2-7-6 15,1-10 338-15</inkml:trace>
  <inkml:trace contextRef="#ctx0" brushRef="#br0" timeOffset="233800.8513">2719 13485 679 0,'0'8'405'0,"6"11"-85"16,3 1-189-16,6-2-17 15,7 0 12-15,4-9-13 16,4-9-9-16,5-9-35 16,-4-7-13-16,-1-13-14 15,-7-3-8-15,-8-5-7 16,0-1-1-16,-14 6 4 16,-2 2 5-16,-16 8 7 15,-11 3 1-15,-7 10-7 16,-3 9-9-16,1 12-17 15,3 7-9-15,11 12-10 16,10 7-5-16,14 12-3 16,8 2 2-16,13 10 6 15,6 2 3-15,8-1 5 0,4 1 16 16,-6-10-62-16,-4-8-17 16</inkml:trace>
  <inkml:trace contextRef="#ctx0" brushRef="#br0" timeOffset="234323.7759">3558 13308 1213 0,'-3'19'353'0,"-7"17"-74"16,-9 5-116-16,-5 2-47 16,-12-5-74-16,0-4-17 15,0-15-8-15,1-7-3 16,5-17-20-16,2-8-5 15,12-12-9-15,5 2-1 16,8 1 13-16,2-3-3 0,9 10-1 16,8 1 9-16,13 12 25 15,9 10 18-15,0 11 36 16,2 5 0-16,-2 11-11 16,-3-3-13-16,-6 3-15 15,-4-4 12-15</inkml:trace>
  <inkml:trace contextRef="#ctx0" brushRef="#br0" timeOffset="234787.8478">4083 13401 1430 0,'5'0'191'0,"14"6"-96"16,4-1-36-16,11 7-10 15,2-2 12-15,9-4-13 16,1-4-4-16,-1-8-16 16,5-5-11-16,-22-3-12 15,-8-1-6-15,-16 6-12 16,-15 3-3-16,-16 9 3 15,-6 6 3-15,-7 12 6 16,4 4-2-16,11 3-1 16,8 4-1-16,19-1 0 15,9-2 4-15,18 0-49 16,9-9-50-16</inkml:trace>
  <inkml:trace contextRef="#ctx0" brushRef="#br0" timeOffset="235240.9032">4654 13514 940 0,'0'-9'449'16,"-2"-16"-249"-16,-6 1-27 16,-8 2-28-16,-2 0-1 15,-2 4-21-15,-2 2-14 16,5 6-39-16,-3 3-25 16,6 10-37-16,4 9-8 15,0 12-9-15,8 7-1 0,4 2 2 16,8 8 1-1,8-7 2-15,2-1 1 16,3-9 4-16,2-10 0 0,5-12-4 16,1-4-2-16,-4-16-10 15,-9-5-5-15,-7-7 2 16,-3-1 2-16,-7 1 11 16,0 4 5-16,-2 7 1 15,-5 3 1-15,3 15 0 16,-2 2-1-16,1 8-1 15,4 4-2-15,2 3 0 16,5 3 0-16,9 6 3 16,5 0 3-16,8 1-1 15,6-3-2-15,4-7 13 16,2-6 11-16,-7-12 25 16,-4-5 17-16,-12-10 9 0,-6-3-7 15,0-5-5-15,-6-9-16 16,-6 0-22-16,-4 0-4 15,-12 9-53-15,5 9-27 16,0 10-477-16</inkml:trace>
  <inkml:trace contextRef="#ctx0" brushRef="#br0" timeOffset="235393.4978">5224 13590 1668 0,'2'2'352'0,"1"-1"-431"15</inkml:trace>
  <inkml:trace contextRef="#ctx0" brushRef="#br0" timeOffset="263845.2374">2142 14391 1483 0,'-24'6'243'0,"-30"2"-89"15,-8 0-31-15,1-8-56 16,4-6-24-16,19-3-27 16,13-2-6-16,21 0-10 15,12 6 4-15,21 3 18 16,11 4 10-16,16 14 12 16,1 4 0-16,-3 13 6 15,-14 5 8-15,-25 14 10 16,-14 2 1-16,-16 9-14 15,-8 1-18-15,-20-7-20 16,-2-4-7-16,-7-17-4 16,1-9-6-16,15-19-10 15,5-8-7-15,15-14-10 16,11-2 1-16,18-3 2 0,11 3 4 16,23 6 6-16,11 6 1 15,4 10 10-15,0 9-1 16,-8 6-2-16,-5 3-35 15</inkml:trace>
  <inkml:trace contextRef="#ctx0" brushRef="#br0" timeOffset="264076.6916">2398 14645 1657 0,'28'0'311'0,"30"0"-235"16,2 0-35-16,-7 1-17 16,-7 1-1-16,-12-3-48 15,-5-1-40-15,-17-5-170 16</inkml:trace>
  <inkml:trace contextRef="#ctx0" brushRef="#br0" timeOffset="264205.364">2568 14623 1153 0,'-3'8'372'0,"-5"16"-120"0,3 5-7 16,8 5-87-16,1 4-29 16,1 1-66-16,9-1-23 15,-3-5-48-15,4-6 78 16</inkml:trace>
  <inkml:trace contextRef="#ctx0" brushRef="#br0" timeOffset="264685.1816">3016 14762 1227 0,'-4'-8'337'0,"-10"-11"-35"16,-2-2-100-16,-3 0-63 15,-5 3-22-15,-4 4-37 16,-4 6-12-16,-1 11-23 16,1 8-13-16,8 10-14 15,8 4-6-15,15 5-12 16,2 1 0-16,19-2-3 16,7-4 0-16,10-11 0 15,7-7-7-15,6-12-30 16,-10-12-16-16,2-4-16 15,-10-2 9-15,-10-2 31 16,0 5 18-16,-13 1 26 0,1 3 16 16,-9 5 34-16,1 3 6 15,-2 7-2-15,1 2-11 16,1 6-29-16,-2-7-8 16,1 3-8-16,10 18-4 15,18 33-5-15,-17-27 1 16,0-5-2-16,-2-4 2 15,4-9 2-15,0-7 5 16,-2-7 27-16,0-4 10 0,-2-4 11 16,4-1 1-16,2-5-22 15,1-3-9-15,3-4-15 16,-4 2-9-16,-7 1-32 16,3 9 304-16</inkml:trace>
  <inkml:trace contextRef="#ctx0" brushRef="#br0" timeOffset="265076.2397">4083 14618 1456 0,'4'0'246'0,"15"7"-45"15,11 12-32-15,11 6-52 16,9 9-25-16,3 4-46 16,-7 1-11-16,-6-1-44 15,-6-4-61-15</inkml:trace>
  <inkml:trace contextRef="#ctx0" brushRef="#br0" timeOffset="265239.9456">4463 14618 1787 0,'-21'15'454'0,"-22"23"-253"15,-11 5-68-15,1 3-70 16,4 1-26-16,12-10-26 15,9-8-26-15,18-13-120 0,10-6-95 16</inkml:trace>
  <inkml:trace contextRef="#ctx0" brushRef="#br0" timeOffset="265404.597">4567 14742 1768 0,'10'2'463'0,"11"1"-219"0,16 1-141 16,11-1-34-16,6 0-25 15,2-1 303-15</inkml:trace>
  <inkml:trace contextRef="#ctx0" brushRef="#br0" timeOffset="265883.8766">5410 14631 1013 0,'-5'14'462'0,"-11"16"-180"16,-14 4-24-16,-10 9-63 15,-7-5-33-15,4-9-78 16,3-9-22-16,10-20-36 16,3-12-9-16,5-18-11 15,6-6-6-15,9-6-5 16,6 2-2-16,8 8-2 16,2 2 0-16,12 18-1 15,4 8 1-15,3 18 9 16,2 16 3-16,-2 13 6 15,0 7 1-15,0 3-5 16,-1-4 5-16,0-12-50 16,-3-12 47-16</inkml:trace>
  <inkml:trace contextRef="#ctx0" brushRef="#br0" timeOffset="266040.5032">5226 14323 1661 0,'-4'5'350'16,"1"6"-210"-16,7 7-55 15,13 1-70-15,11-1-319 16</inkml:trace>
  <inkml:trace contextRef="#ctx0" brushRef="#br0" timeOffset="266571.5438">5487 14213 1448 0,'0'-9'234'15,"-2"-9"-90"-15,13 8 6 16,11 5-3-16,11 4-36 15,9 3-23-15,4 4-33 16,0 0-12-16,-6 0-19 16,-4-1-7-16,-12 0-8 15,-10-3-8-15,-15-2-16 16,-6 0-9-16,-9-3-8 16,-2-1 2-16,-2 2 2 0,0 1-5 15,4 5-17-15,4 4-8 16,5 7 3-16,2 4 10 15,5 1 8-15,0 0 2 16,1 2 1-16,2-3-1 16,-5-3 19-16,-1-1 6 15,-6-8 10-15,-1 1 0 16,5-4 7-16,4 4 13 0,11 9 10 16,1 0 6-1,14 13-2-15,1 2-9 0,6 10-3 16,5 1-5-16,-10 0 15 15,-5 1 8-15,-15-8 14 16,-8-1 6-16,-18-7-4 16,-3-6-6-16,-9-8-11 15,-5-5-4-15,3-6-14 16,-1 2-4-16,7 1-15 16,6 1 2-16,9 4 0 15,10 1-88-15</inkml:trace>
  <inkml:trace contextRef="#ctx0" brushRef="#br0" timeOffset="267126.7641">6258 14735 867 0,'-7'-8'496'0,"-15"-11"-272"16,-3-3-35-16,-9 0-23 15,-4 2-29-15,5 9-29 16,3 10-14-16,6 12-31 16,5 10-11-16,11 12-35 0,6 0-9 15,10 3-7-15,8-1-1 16,8-9 0-16,3-5 1 15,4-14 3-15,2-6-6 16,-4-14-30-16,-2 1 20 16</inkml:trace>
  <inkml:trace contextRef="#ctx0" brushRef="#br0" timeOffset="267363.8507">6313 14638 1500 0,'7'7'269'15,"0"4"-69"-15,7 10-66 16,-1 3-6-16,1 8-21 16,3 1-12-16,-7-1-30 15,3-3-14-15,1-8-31 16,-4-10-7-16,5-14-1 16,1-8-1-16,0-13 2 15,2-3-2-15,-2-5-3 16,1-1-2-16,-5 0 4 15,2 5-22-15,-3 10-59 16,-2 3 29-16</inkml:trace>
  <inkml:trace contextRef="#ctx0" brushRef="#br0" timeOffset="267693.9706">6944 14624 1506 0,'-2'8'300'0,"-2"13"-29"16,-1 2-59-16,-9 4-106 15,-4 1-32-15,-8-3-38 16,-8-4-10-16,3-6-16 16,-2-3-6-16,2-12-34 15,4-5-19-15,3-7-18 16,4-4-2-16,9-1 28 15,9 0 17-15,11-1 11 16,9 4 6-16,12 3 16 16,6 8 14-16,1 11 30 15,-1 4 8-15,-4 10 0 16,-7 3-2-16,-5 5-22 16,-5 1-9-16,-2-3-34 15,-1-3 6-15</inkml:trace>
  <inkml:trace contextRef="#ctx0" brushRef="#br0" timeOffset="267910.4921">7404 14558 1715 0,'0'-1'462'0,"1"0"-114"16,0 3-219-16,-1-2-54 0,0 0-60 15,0 0-35-15,0 0 341 16</inkml:trace>
  <inkml:trace contextRef="#ctx0" brushRef="#br0" timeOffset="268084.7182">7449 14723 1693 0,'-3'3'422'0,"1"-1"-142"15,4 1-123-15,-2-3-85 16,0 0-27-16</inkml:trace>
  <inkml:trace contextRef="#ctx0" brushRef="#br0" timeOffset="275392.4051">8292 14128 1225 0,'-14'-5'316'15,"-25"5"-103"-15,-3 13 13 0,-10 36-68 16,0 24-13-1,11 35-64-15,9 11-23 0,28 4-32 16,13-4-13-16,31-26-8 16,13-12 1-16,17-33 380 15</inkml:trace>
  <inkml:trace contextRef="#ctx0" brushRef="#br0" timeOffset="275777.3954">8505 14522 1560 0,'6'19'283'0,"5"26"-137"15,2 8-27-15,-5 4-46 16,1 0-32-16,-3-7-23 16,0-9-22-16,-2-18-84 15,1-13-51-15</inkml:trace>
  <inkml:trace contextRef="#ctx0" brushRef="#br0" timeOffset="276076.5951">8695 14584 1205 0,'-3'0'310'0,"-11"8"-142"16,-8 2-4-16,-6 9-53 16,0 5-32-16,7-5-44 15,5 2-15-15,13-2-18 16,8-1-2-16,17-2 0 16,8-2 2-16,13-7 3 0,6-5 1 15,5-3-2-15,-8-6-2 16,-5-3-32-16,-9-4-18 15,-17-2-14-15,5-1 1 16,-17-2 33-16,-2 4 20 16,-2 6 40-16,-8 7 20 15,4 13 16-15,4 8 4 16,2 11-15-16,6 8-20 16,2 1-18-16,-1 0-8 0,4-7-13 15,-2-7-36-15</inkml:trace>
  <inkml:trace contextRef="#ctx0" brushRef="#br0" timeOffset="276196.9013">8902 14301 1466 0,'0'6'170'0</inkml:trace>
  <inkml:trace contextRef="#ctx0" brushRef="#br0" timeOffset="276442.2365">9037 14688 1347 0,'2'13'269'15,"4"13"28"-15,4 5-138 16,0 0-40-16,0-2-8 15,-5-4-33-15,0-5-17 16,4-14-32-16,3-6-7 16,4-18-7-16,2-8 0 15,4-12-4-15,1-5 5 0,-1 4 6 16,2 4 1 0,-9 11-3-16,-1 8-4 0,-10 16 192 15</inkml:trace>
  <inkml:trace contextRef="#ctx0" brushRef="#br0" timeOffset="276779.4723">9354 14677 1367 0,'2'6'265'0,"5"8"-1"16,-1 5-74-16,-1 4-62 16,1 2-17-16,-6 0-36 15,-1 2-12-15,-4-3-29 16,-2-6-12-16,4-11-10 0,3-7-3 16,3-18-8-16,8-7-1 15,10-3-2-15,-2-2-2 16,9 8 1-16,-2 3 2 15,-4 8 1-15,1 5 1 16,-8 12 4-16,0 9 2 16,-6 8 3-16,-3 7-2 15,-3 4 11-15,-3 1 68 0</inkml:trace>
  <inkml:trace contextRef="#ctx0" brushRef="#br0" timeOffset="277082.6756">9899 14679 1312 0,'-8'-10'284'16,"0"-6"-76"-16,-12 8-31 15,-1 4-30-15,-3 13-56 16,-4 1-25-16,11 11-44 16,8 2-13-16,15 0-7 0,8 2-1 15,6-3 1-15,1-1 2 16,0-6-1-16,-3-1 0 16,-5-7-6-16,-7-3-20 15,-6-5-74-15,0-5-55 16</inkml:trace>
  <inkml:trace contextRef="#ctx0" brushRef="#br0" timeOffset="277320.0933">9986 14705 1482 0,'6'8'280'0,"7"12"-15"16,0 0-34-16,-2 4-77 16,-2 3-39-16,-1-4-59 15,-1 1-21-15,0-15-36 16,2-7-17-16,6-15-40 15,2-9-17-15,6-8-28 16,3 1 12-16,2 5 38 16,1 3 20-16,-5 14 27 15,-2 6 42-15,-8 14 36 16,-3 9 16-16,-5 12 18 16,-8 3-38-16,-2 5-10 15,4-4 171-15</inkml:trace>
  <inkml:trace contextRef="#ctx0" brushRef="#br0" timeOffset="277767.865">10913 14494 1535 0,'-3'7'289'0,"-2"19"-82"16,4 15-30-16,1 24-87 15,6 14-25-15,1 11-31 0,1 2-8 16,1-4-8-16,-3-10-2 16,0-23-53-16,2-11-39 15</inkml:trace>
  <inkml:trace contextRef="#ctx0" brushRef="#br0" timeOffset="277924.9602">10965 14738 1574 0,'12'-1'287'0,"5"-1"-107"0,17 1-149 15,7 1-14-15,9-3-3 16,-1-1-28-16,-3-3-297 16</inkml:trace>
  <inkml:trace contextRef="#ctx0" brushRef="#br0" timeOffset="278218.2939">11381 14558 1379 0,'-12'2'262'0,"-17"-1"-13"15,1 6-46-15,1 2-88 16,6 4-38-16,16 3-56 16,-1-4-15-16,16 5-7 15,1-5 0-15,7-5-2 16,3-2-3-16,0-6-20 0,1-2-17 15,-12 0-21-15,-5-2-11 16,-11-1 3-16,-9 4 16 16,-4 2 19-16,-1 11 16 15,2 5 50-15,3 3 23 16,7 9 30-16,1-5 19 16,15-1-12-16,9-3-17 15,14-10-32-15,12-5-13 16,0-6 1-16,-1-2 35 0</inkml:trace>
  <inkml:trace contextRef="#ctx0" brushRef="#br0" timeOffset="278666.9647">12239 14512 1377 0,'-18'-2'269'0,"-12"2"-31"15,-7 10-61-15,1 10-27 16,6 5-72-16,4 2-28 16,18 2-36-16,8 1-9 15,17 2-4-15,8-2 2 16,16-9 3-16,0-6 3 0,-3-14 9 15,0-5 2-15,-17-7 13 16,-11-6 3-16,-10-1-6 16,-11 1-4-16,-12 0-16 15,-7 5 1-15,-9 1-43 16,0 0 36-16</inkml:trace>
  <inkml:trace contextRef="#ctx0" brushRef="#br0" timeOffset="278823.0586">12358 14583 1620 0,'21'0'340'0,"20"0"-172"16,-2-3-41-16,-3 6-66 16,-4-6-31-16,0 2-47 0,-1 2-15 15,-6-5-219-15</inkml:trace>
  <inkml:trace contextRef="#ctx0" brushRef="#br0" timeOffset="278974.9525">12485 14609 1439 0,'3'16'229'0,"2"11"-65"0,4 0-76 15,0-1-29-15,2-5-29 16,4-4-5-16</inkml:trace>
  <inkml:trace contextRef="#ctx0" brushRef="#br0" timeOffset="279250.2168">12970 14587 1537 0,'-8'15'285'0,"-14"16"-56"15,-6 2-57-15,-4-1-51 16,-4-6-28-16,3-8-51 16,8-6-17-16,0-14-22 15,4-7-12-15,7-13-23 16,-2-6-3-16,11-4-5 16,12 2 8-16,2 5 13 0,11 6 5 15,7 12 11-15,0 7 3 16,7 13 5-16,-2 5 4 15,-2 9 0-15,-2 1 0 16,1 0 27-16,-1-2-8 16</inkml:trace>
  <inkml:trace contextRef="#ctx0" brushRef="#br0" timeOffset="279566.37">13138 14623 1729 0,'-4'8'385'0,"3"12"-242"16,2 0-30-16,7 0-45 16,7-2-12-16,4 0-10 15,2-7-4-15,-1-7-6 16,2-5-4-16,3-18-7 16,0-6-3-16,-1-13-9 15,-5-5-3-15,-12-9-3 16,-4-2-2-16,-15-14-14 15,-11-7-13-15,-19-3-10 16,-8 0 0-16,-5 24 10 16,2 15 17-16,13 36 12 15,10 7 1-15,21 23-1 16,9 5-6-16,26 5-6 0,11 3 0 16,9 5-17-16,3-2-2 15</inkml:trace>
  <inkml:trace contextRef="#ctx0" brushRef="#br0" timeOffset="279732.9387">13601 14716 1603 0,'4'0'388'0,"8"0"-58"16,-2-1-150-16,-3 1-100 15,-2-1-10-15</inkml:trace>
  <inkml:trace contextRef="#ctx0" brushRef="#br0" timeOffset="280364.5554">14050 14502 1354 0,'14'2'205'0,"14"3"-112"15,8-3 3-15,5-1-27 16,1-1-3-16,-3-5-37 15,-5-7-8-15,-8-4-14 16,-9-4-3-16,-16 4-9 16,-4 1-3-16,-17 6 0 15,-9 4 0-15,-2 10 8 16,0 6 3-16,7 10 7 16,10 8 3-16,9 0-2 15,7 0-2-15,10 1-7 16,3-3-1-16,11 1-2 15,1-4 0-15,9-4-32 16,4-1-51-16</inkml:trace>
  <inkml:trace contextRef="#ctx0" brushRef="#br0" timeOffset="280619.0393">14665 14561 1478 0,'-11'10'261'0,"-8"2"-42"15,-7 6-124-15,-5 1-35 0,-1-6-34 16,-1-1-8 0,3-11-10-16,5-6-3 0,9-8-2 15,6-5-2-15,8-5-3 16,3 6-1-16,11 0 1 16,5 3 2-16,7 14 13 15,5 6 4-15,-3 13 8 16,3 8 0-16,-6 3-11 15,-1-1-1-15,-1-1 1 16,-3-2 408-16</inkml:trace>
  <inkml:trace contextRef="#ctx0" brushRef="#br0" timeOffset="280792.579">14797 14515 1704 0,'7'15'361'0,"13"20"-230"0,2 3-20 16,10 4-52-16,3 3-11 15,0 3-29-15,-3 4 17 16,-11 1 358-16</inkml:trace>
  <inkml:trace contextRef="#ctx0" brushRef="#br0" timeOffset="280956.1373">15038 14508 1658 0,'-17'16'395'0,"-22"20"-137"16,-1 9-84-16,-14 14-90 16,1 4-25-16,-1 11-33 15,4 0 5-15,17-9-333 16</inkml:trace>
  <inkml:trace contextRef="#ctx0" brushRef="#br0" timeOffset="281404.1034">15137 14508 1565 0,'-6'5'339'16,"-5"8"-56"-16,2 11-157 15,6 2-43-15,6 4-35 16,9-5-6-16,6-4-4 15,10-2 2-15,9-9-9 16,1-6-5-16,-2-8-9 16,-7-8-5-16,-11-7-44 15,-7-6-25-15,-10-4-359 16</inkml:trace>
  <inkml:trace contextRef="#ctx0" brushRef="#br0" timeOffset="281518.7965">15260 14312 1455 0,'-4'-4'280'15,"-5"-3"-7"-15,2 6-31 16,4 2-124-16,3 5-47 16,8 6-30-16,3 0 352 15</inkml:trace>
  <inkml:trace contextRef="#ctx0" brushRef="#br0" timeOffset="282206.1949">15481 14412 1434 0,'9'5'203'0,"18"5"-78"15,7 5-65-15,6-1-33 16,2-2-7-16,-3-6-14 16,-3-6-2-16,-5-3-3 0,-6-2-4 15,-15 1-36-15,-8-1-19 16,-8 3-51-16,-7-2-21 15,-9 4 0-15,-4 1-75 16,-3 6 35-16,5 8 110 16,8 6 195-16,2 4 42 15,9 5-8-15,2-1-53 16,10 3-22-16,6 1-11 16,6-7-41-16,4-5-16 0,6-15-17 15,4-5-2-15,1-15-3 16,0-7-2-16,-10-7-1 15,-5-4 2-15,-5 0 4 16,-6-1 3-16,-2 5 1 16,-1 7 11-16,-4 15 28 15,0 9 10-15,-1 18 16 16,-1 0 0-16,-4 6-24 16,1-1-9-16,-1-6-15 15,2-3-5-15,3-6-10 16,1-8-3-16,3-5-5 15,2-5-5-15,3-6-4 16,5-3-1-16,3-6 1 16,4 3 0-16,6 0 4 15,-2 3 0-15,2 11 1 16,-3 5 1-16,-7 13 3 16,-3 9 1-16,-1 6 1 15,-9 2 1-15,3-1 17 0,-2-3 386 16</inkml:trace>
  <inkml:trace contextRef="#ctx0" brushRef="#br0" timeOffset="282539.9562">16222 14458 1462 0,'16'-3'229'16,"11"0"-84"-16,8 0-80 16,4 3-12-16,-1-4-38 15,-1 1-6-15,-8-4-6 16,-9-1-1-16,-9 0-9 16,-6-1-6-16,-6 2-2 15,-6 2 0-15,-9 4 7 16,-2 6 11-16,-6 4 24 15,2 7 9-15,1 7 26 16,5 2 10-16,5 5 0 16,6-2-8-16,10-1-28 15,9-2-14-15,16-4-8 16,6-2-11-16,9-3-314 0</inkml:trace>
  <inkml:trace contextRef="#ctx0" brushRef="#br0" timeOffset="283039.4807">16950 14457 1566 0,'-8'17'301'0,"-18"20"-120"16,-5-3-63-16,-10-7-62 15,-4-8-25-15,0-14-20 16,4-1-3-16,7-13-1 0,6-4 1 16,11-7-2-16,8-3-1 15,8 0-4-15,1-3-2 16,12 0-4-16,6 2 0 15,11 10 0-15,8 10 6 16,4 20 20-16,-2 8 6 0,-2 16 10 16,-1 3-2-16,-10-1-15 15,-1-1 4-15,-5-6 84 16</inkml:trace>
  <inkml:trace contextRef="#ctx0" brushRef="#br0" timeOffset="283409.517">17130 13979 1698 0,'22'28'350'0,"25"42"-254"15,6 8-10-15,-2 15 0 16,-10 9 3-16,-21-7 4 0,-16 3-11 16,-23-11-40-16,-12-13-17 15,-9-9-17-15,0-10-16 16,5-22-28-16</inkml:trace>
  <inkml:trace contextRef="#ctx0" brushRef="#br0" timeOffset="286555.4613">18078 14269 1578 0,'3'6'291'0,"7"20"-123"0,9 12-47 16,12 18-21-16,9 6-22 15,8-4-37-15,0-7-13 16,-6-10-22-16,0-9-39 16,-13-13-234-16</inkml:trace>
  <inkml:trace contextRef="#ctx0" brushRef="#br0" timeOffset="286795.4008">18470 14273 1342 0,'-10'2'289'15,"-8"0"0"-15,-12 14-99 16,-6 6-17-16,-8 13-65 15,-3 9-25-15,0 6-35 16,-4 2-15-16,4-1-15 16,3-6-7-16,8-9-7 15,10-6-16-15,9-13-33 16,7-7-38-16,11-10-174 16</inkml:trace>
  <inkml:trace contextRef="#ctx0" brushRef="#br0" timeOffset="287754.9986">18565 14614 1498 0,'0'-1'267'16,"-1"3"-68"-16,3 5-22 16,-2-7-64-16,-1 10-28 15,0 51-36-15,2-24-15 16,0 7-15-16,4 1-5 0,-2-2-8 15,-3-4 2-15,4-8-33 16,-2-10-39-16,1-16-83 16</inkml:trace>
  <inkml:trace contextRef="#ctx0" brushRef="#br0" timeOffset="288347.7832">18483 14696 727 0,'-3'-2'515'15,"-2"-2"-227"-15,2 0-112 16,6 0-41-16,1-4-11 16,11 0-49-16,2-5-16 0,7 3-6 15,6-1-4-15,10 8-14 16,3 3-6-16,0 4-13 15,2 6-4-15,-18-1-2 16,-5 2-2-16,-17 3 1 16,-8-1-2-16,-13 3 1 15,-3-1 1-15,-3-6 0 16,-2 0 0-16,4-5-1 16,3-4 0-16,6-2-3 15,9-3-2-15,6-1-4 16,7 2-1-16,10 0-1 15,1 2 0-15,8 4-1 16,1 4 2-16,0 7-1 16,-1-1 2-16,-9 7-2 15,-9 3 2-15,-15 4 1 16,-13 3 2-16,-19 2 12 16,-4-2 3-16,-4-10 2 0,1-1 4 15,11-14-9-15,6-2-4 16,10-5-38-16,7-1 46 15</inkml:trace>
  <inkml:trace contextRef="#ctx0" brushRef="#br0" timeOffset="292681.0305">19166 14388 1363 0,'1'0'252'16,"2"2"-46"-16,24 3-67 16,8-1-32-16,22-1-50 0,9-1-18 15,-4-3-25-15,-4-4 0 16,-13-2-59-16,-7-3-51 16,-10-3-222-16</inkml:trace>
  <inkml:trace contextRef="#ctx0" brushRef="#br0" timeOffset="292869.7388">19292 14591 1108 0,'-1'2'395'0,"-2"1"-177"0,13 0-29 15,13 3-12-15,16-3-48 16,10-1-27-16,7 2-46 15,1-3-13-15,-2 1-6 16,-8-2 211-16</inkml:trace>
  <inkml:trace contextRef="#ctx0" brushRef="#br0" timeOffset="293290.6126">20054 14298 1405 0,'6'0'295'0,"13"7"51"15,3 8-127-15,14 23-131 16,8 7-22-16,7 11-31 16,0 2-9-16,-7-11-6 15,-5-1-28-15,-7-18-101 16,-1-7-128-16</inkml:trace>
  <inkml:trace contextRef="#ctx0" brushRef="#br0" timeOffset="293533.6948">20529 14282 1374 0,'-8'-4'272'15,"-11"4"5"-15,-9 5-24 16,-6 12-80-16,-11 9-41 0,-15 14-55 15,-1 8-15-15,-6 9-24 16,7 2-10-16,11-8-18 16,9-4-12-16,18-14-53 15,8-8-45-15,17-7-193 16</inkml:trace>
  <inkml:trace contextRef="#ctx0" brushRef="#br0" timeOffset="293954.7076">20674 14713 1008 0,'0'-6'421'0,"-3"-7"-231"0,-2 3-2 16,-13 0-1-16,-1 2-27 16,-9 4-52-16,-3 4-30 15,4 11-50-15,7 4-14 0,6 10-11 16,7 5-3-16,6 2-2 15,3 4 1-15,15-2 1 16,6-4 0-16,15-9 17 16,3-13 9-16,0-15 11 15,0-9 0-15,-11-10 5 16,-9-1 3-16,-19 0-3 16,-8 3-2-16,-14 6-26 15,-3 3-34-15,2 6 214 16</inkml:trace>
  <inkml:trace contextRef="#ctx0" brushRef="#br0" timeOffset="295597.4892">21100 14252 1352 0,'-1'0'265'0,"-2"3"-39"0,0 18-50 15,3 12-34-15,4 24-43 16,3 9-26-16,0 5-32 16,1-2-8-16,1-17-17 15,-1-9-6-15,0-14-23 16,-2-10-32-16,-3-11-120 15</inkml:trace>
  <inkml:trace contextRef="#ctx0" brushRef="#br0" timeOffset="295771.029">20943 14493 1328 0,'0'-3'253'0,"11"3"-56"15,3 2-4-15,14 6-44 16,18 5-5-16,20-2-62 16,10-1-26-16,12-9 10 0,-2-2-149 15</inkml:trace>
  <inkml:trace contextRef="#ctx0" brushRef="#br0" timeOffset="296458.1606">21598 14309 1421 0,'11'-4'203'16,"13"-7"-72"-16,5 8-7 15,4 2 11-15,-3 5-14 16,-7 16-26-16,-6 9-17 15,-17 22-25-15,-5 6-11 0,-7 5-19 16,-1-2-9-16,13-15-9 16,6-9-1-16,14-12 0 15,7-10 0-15,10-14 1 16,2-6 0-16,3-11 2 16,-5-8-1-16,-7-12-1 15,-5-6 0-15,-11-18-1 16,-2 0-2-16,-6 0 0 15,-2 2-2-15,-4 19 0 16,0 11 0-16,-7 19 5 16,-2 11 4-16,0 22 6 15,3 11 2-15,8 18-1 16,5 12-4-16,7-4-4 16,1 0-4-16,6-12 0 15,2-10-4-15,2-9-37 16,2-8 398-16</inkml:trace>
  <inkml:trace contextRef="#ctx0" brushRef="#br0" timeOffset="296759.1876">22268 14616 1548 0,'14'10'273'0,"13"10"-95"16,5 3-53-16,0 7-38 15,-2-2-25-15,-5 2-36 16,-4-1-14-16,-3-4-92 16,-1-5-162-16</inkml:trace>
  <inkml:trace contextRef="#ctx0" brushRef="#br0" timeOffset="296923.868">22538 14616 1423 0,'-14'7'300'0,"-10"3"70"16,-4 7-190-16,-1 6-54 16,-2 4-57-16,-5 4-25 15,2 3-26-15,0-1-6 16,8-5-56-16,10-5 25 16</inkml:trace>
  <inkml:trace contextRef="#ctx0" brushRef="#br0" timeOffset="297343.2425">22856 14064 1561 0,'2'9'284'15,"2"13"-106"-15,1 15-53 16,2 16-19-16,-2 6-6 16,2 16-20-16,-2 1-6 15,-1-7-27-15,4-3-16 16,8-25-21-16,6-13-1 16,11-17-1-16,2-8 0 0,-2-13-11 15,-5-2-34-15,-9-7-105 16,-8-5-95-16</inkml:trace>
  <inkml:trace contextRef="#ctx0" brushRef="#br0" timeOffset="297527.8439">22736 14244 1510 0,'12'0'305'16,"6"0"-10"-16,27 5-112 16,13 2-34-16,17 0-61 15,-2-1-7-15,6-4 61 16</inkml:trace>
  <inkml:trace contextRef="#ctx0" brushRef="#br0" timeOffset="303032.3472">23476 14331 1274 0,'6'1'278'0,"9"3"-99"16,15-1-44-1,11 2 7-15,24 5-32 0,2 1-16 16,3 3-44-16,-2 1-18 16,-9-7-17-16,-7-5-25 15,-7-4-92-15,-12-7-55 16</inkml:trace>
  <inkml:trace contextRef="#ctx0" brushRef="#br0" timeOffset="303291.848">23499 14498 1067 0,'0'-1'371'0,"4"-2"-208"15,8-3-28-15,15-1-29 16,11 0 10-16,23 1-32 15,4 2-17-15,7 3-22 16,2 1-12-16,-15-1-20 16,-5-1-18-16,-16 2-34 15,-11-4-18-15,-15-2-53 16,-7 0-34-16,-11-3-82 16</inkml:trace>
  <inkml:trace contextRef="#ctx0" brushRef="#br0" timeOffset="303453.1435">23945 14332 641 0,'17'0'436'0,"8"-1"-146"16,10 8-149-16,-7 4-32 16,1 9 0-16,-1 6 0 15,-10 1 5-15,-7 5-2 16,-19-3-31-16,-12-2-11 16,-13-6-38-16,-3-2-14 0,-1-11-109 15,0-2-112-15</inkml:trace>
  <inkml:trace contextRef="#ctx0" brushRef="#br0" timeOffset="303723.4209">23565 14259 1393 0,'-17'3'233'0,"-21"11"-44"16,1 8-35-16,7 10-63 16,8 9 11-16,18 6-4 0,12 1-4 15,26-4-9-15,14-6-18 16,27-10 7-16,7-9 31 15</inkml:trace>
  <inkml:trace contextRef="#ctx0" brushRef="#br0" timeOffset="304720.027">1752 15854 1368 0,'0'0'220'0,"11"3"-83"16,13 1-35-16,30-3-49 16,19 2-10-16,11-3-27 15,6 1-8-15,-9 7-5 16,-13-1 4-16,-8 1-60 15</inkml:trace>
  <inkml:trace contextRef="#ctx0" brushRef="#br0" timeOffset="304954.925">1861 15973 1321 0,'16'1'251'0,"25"-8"-76"0,17 6-47 16,20 2-43-16,2 2-12 16,3-1-23-16,-4 1-11 15,-9-3-10-15,-7-2-30 16</inkml:trace>
  <inkml:trace contextRef="#ctx0" brushRef="#br0" timeOffset="305182.7549">2443 15782 1325 0,'16'8'272'0,"10"10"-38"16,3 7-44-16,-12 9-76 15,-8 2-19-15,-15 2-49 16,-6-4-11-16,-11-1-71 16,-9-7-38-16</inkml:trace>
  <inkml:trace contextRef="#ctx0" brushRef="#br0" timeOffset="305480.623">1848 15774 1102 0,'-25'0'383'0,"-27"1"-177"16,0 7-29-16,18 16-66 16,8 6-34-16,26 14-39 15,12 2-5-15,21 2-11 16,11-3 1-16,16-8 21 15,15-5 45-15</inkml:trace>
  <inkml:trace contextRef="#ctx0" brushRef="#br0" timeOffset="311559.2336">3069 16064 1217 0,'-2'6'288'0,"-3"7"-148"0,5-2-17 16,11-9-26-16,0-3-12 15,13-11-29-15,-3-13-8 16,5-14-17-16,4-4-5 16,-7-10 11-16,1 2 0 15,-11 6 1-15,-3 4 2 16,-9 14-8-16,-1 6 2 15,-3 15-1-15,-5 8-2 0,2 25-14 16,1 11-6-16,6 23-6 16,5 12-3-16,3 5 2 15,6 3 0-15,-1-11 2 16,2-10 13-16,4-20-65 16,-1-12-48-16</inkml:trace>
  <inkml:trace contextRef="#ctx0" brushRef="#br0" timeOffset="311946.8456">3649 15840 1316 0,'-9'-8'286'0,"-7"-4"-61"16,-6 4-46-16,-1 5-28 16,-4 10-61-16,4 9-29 15,4 13-42-15,3 8-13 16,5 9-9-16,4 7-1 16,14 1 0-16,6 1-81 15,15-7 87-15,0-11-2 16,7-14 0-16,3-12 83 15,8-21-83-15,2-10 6 0,-3-22 5 16,-5-10 3-16,-14-9 28 16,-6-5 12-16,-25 2 22 15,-11 5 9-15,-24 9-21 16,-10 12-17-16,1 20-34 16,-1 9-13-16,19 14-29 15,10 7 101-15</inkml:trace>
  <inkml:trace contextRef="#ctx0" brushRef="#br0" timeOffset="312368.1511">4223 15964 1190 0,'0'4'296'0,"7"4"-151"16,7-1-8-16,17 3-13 15,12-7-6-15,10-2-51 16,3-1-19-16,0-4-23 15,-7-3-8-15,-12 0-104 16,-2 1-98-16</inkml:trace>
  <inkml:trace contextRef="#ctx0" brushRef="#br0" timeOffset="312637.4323">4294 16160 1298 0,'16'2'273'0,"10"-1"-91"0,18-1-48 15,6 0-9-15,5-3-50 16,-4 0-19-16,-6 1-29 15,-4-2-8-15,-12 0-6 16,-6-1 0-16,-10-4-6 16,-9-2-17-16</inkml:trace>
  <inkml:trace contextRef="#ctx0" brushRef="#br0" timeOffset="317517.8485">5423 15755 898 0,'-4'-10'522'15,"-7"-10"-281"-15,-8 6-38 16,-8 4 1-16,-8 9-48 15,-5 4-28-15,1 19-60 16,2 8-22-16,14 20-30 16,8 5-9-16,19 10-6 15,11 0 0-15,18-7-1 16,10-2 0-16,14-21 0 16,6-12 2-16,-3-22-1 15,-4-18 3-15,-16-19 25 16,-8-10-22-16,-19-16 9 15,-11-3 5-15,-23-4-3 16,-10 3 27-16,-21 17-12 0,-9 8-5 16,-5 29-36-16,5 9 341 15</inkml:trace>
  <inkml:trace contextRef="#ctx0" brushRef="#br0" timeOffset="318213.9147">5516 15717 1495 0,'-10'-1'313'0,"-3"1"-25"16,-10 22-71-16,-6 19-59 15,-10 32-93-15,2 12-13 16,4 18 241-16</inkml:trace>
  <inkml:trace contextRef="#ctx0" brushRef="#br0" timeOffset="319442.859">6336 15852 1121 0,'-3'-6'393'0,"-6"0"-128"16,4 10-53-16,1 19-70 15,4 14-32-15,4 17-56 0,9 9-18 16,-3 2-26-16,2-2-4 16,-1-11-64-16,-3-13-65 15</inkml:trace>
  <inkml:trace contextRef="#ctx0" brushRef="#br0" timeOffset="319597.1003">6099 16087 1595 0,'-1'4'331'0,"3"-4"-100"16,14 3-42-16,28-3-78 15,17-1-21-15,26-5-53 16,6 2-4-16,7 0 327 15</inkml:trace>
  <inkml:trace contextRef="#ctx0" brushRef="#br0" timeOffset="320133.7582">6899 15875 1322 0,'17'-10'266'16,"9"-10"-60"-16,4 20-56 15,0 8-19-15,-6 23-21 16,-2 7-15-16,-12 12-34 16,-5 2-12-16,-7-3-22 15,0-3-9-15,4-10-12 16,7-5-2-16,10-13-2 15,1-7 0-15,10-11-1 16,1-10 1-16,8-18-15 16,2-4-2-16,-7-15-44 15,1-2-9-15,-19-3 17 16,0 5-2-16,-10 11 46 16,-4 6 20-16,-2 22 28 15,-5 9 20-15,-3 22 19 16,-8 7-6-16,11 15-26 15,1 1-15-15,12 4-21 0,1 4-5 16,7-5-6-16,3-3-26 16,-3-14 74-16</inkml:trace>
  <inkml:trace contextRef="#ctx0" brushRef="#br0" timeOffset="320354.1708">7540 16187 1556 0,'0'3'316'0,"8"5"-65"16,7 4-81-16,12 3-86 16,3 0-25-16,4 3-39 15,-1 1-7-15,-7 1-19 16,-1 5-34-16,-8-7-100 15,-2-6-250-15</inkml:trace>
  <inkml:trace contextRef="#ctx0" brushRef="#br0" timeOffset="320494.7913">7775 16146 1693 0,'-15'10'433'0,"-25"15"-131"16,-3 3-85-16,-4 6-112 0,2-2-39 15,12-1-39-15,6-5-33 16,18-7-370-16</inkml:trace>
  <inkml:trace contextRef="#ctx0" brushRef="#br0" timeOffset="320906.1508">8212 15610 1481 0,'0'0'268'0,"3"9"-35"16,-3 5-44-16,-5 19-63 15,-4 10-15-15,-5 18-32 16,-2 7-16-16,4 12-29 0,6-4-12 15,11-7-17-15,8-6-2 16,12-19-3-16,6-5-2 16,5-20-6-16,0-9-13 15,-2-17-12-15,-5-9 187 16</inkml:trace>
  <inkml:trace contextRef="#ctx0" brushRef="#br0" timeOffset="321072.6664">8023 15935 1414 0,'-1'1'271'0,"9"3"17"16,9-2-49-16,27-1-55 16,12 0-86-16,9-1-53 15,3 0 26-15</inkml:trace>
  <inkml:trace contextRef="#ctx0" brushRef="#br0" timeOffset="321476.4501">9039 15906 1773 0,'23'6'413'0,"36"8"-294"16,14 1-17-16,19-1-55 15,2-1-20-15,-3-5 7 16,-3 1-38-16,-10-6-116 15,-5-3-49-15</inkml:trace>
  <inkml:trace contextRef="#ctx0" brushRef="#br0" timeOffset="321703.1053">9125 16064 1636 0,'11'4'332'15,"21"-1"-185"-15,13 5-23 0,18 1-28 16,8-6-20-16,7-2-33 16,2-1-13-16,-4-5-40 15,-4 3-36-15</inkml:trace>
  <inkml:trace contextRef="#ctx0" brushRef="#br0" timeOffset="321882.348">9733 15891 1466 0,'16'11'268'16,"12"2"-17"-16,-3 12-118 15,-2-1-17-15,-10 3-53 16,-7 0-20-16,-11-1-15 16,-5 2-30-16</inkml:trace>
  <inkml:trace contextRef="#ctx0" brushRef="#br0" timeOffset="322170.72">9102 15845 1523 0,'-22'18'275'16,"-19"14"-84"-16,13 8-73 16,11 1-3-16,19 2-29 15,17-5-16-15,24-1-24 16,14-7-5-16,18-5 353 16</inkml:trace>
  <inkml:trace contextRef="#ctx0" brushRef="#br0" timeOffset="322749.0822">10501 16003 1168 0,'7'-12'296'0,"13"-15"-176"0,6-9-33 16,8-8-1-16,0-1 21 16,-8-1 9-16,1 2-9 15,-16 5-8-15,1 8-10 16,-10 16-11-16,-7 12-6 16,0 23-16-16,-3 13-11 15,7 24-26-15,-1 11-7 16,7 7-5-16,1-1-1 15,5-11-2-15,1-10-32 16,2-15-127-16,-2-9-180 0</inkml:trace>
  <inkml:trace contextRef="#ctx0" brushRef="#br0" timeOffset="323093.2191">11123 15763 1467 0,'-12'-6'272'0,"-16"-9"-16"16,2 5-52-16,-3 7-87 16,1 6-94-16,4 14-3 15,-1 11-7-15,13 15-6 16,1 4 57-16,15 11-60 15,11-1-4-15,12-8-2 0,12-8-5 16,10-15 7-16,5-10 0 16,5-18 0-1,-2-10 3-15,-19-22 4 0,-6-5 2 16,-21-14 12-16,-8-2 15 16,-14 4 19-16,-13 0 4 15,-16 19-15-15,-7 8-19 16,-5 17 1-16,2 7 308 0</inkml:trace>
  <inkml:trace contextRef="#ctx0" brushRef="#br0" timeOffset="323484.9885">11775 15820 1505 0,'15'0'284'0,"10"-1"-38"15,19 2-132-15,6 1 6 16,10 1-78-16,3 0-18 0,-7-3-27 15,-3 0-72-15</inkml:trace>
  <inkml:trace contextRef="#ctx0" brushRef="#br0" timeOffset="323708.23">11855 16021 1418 0,'4'3'244'0,"11"-2"-41"16,10 0-25-16,17-1-37 16,13 0-18-16,11 0-44 15,-2-1-15-15,-7 1-6 0,-10-4-51 16</inkml:trace>
  <inkml:trace contextRef="#ctx0" brushRef="#br0" timeOffset="330949.8126">12583 15857 1439 0,'10'-14'185'0,"12"-19"-103"15,10 1-9-15,9 0 0 16,2 4 4-16,-3 13-11 15,-6 13-9-15,-13 22-7 16,-9 15 10-16,-10 30 0 16,-6 6 0-16,-1 8-13 15,1-7-11-15,6-15-19 0,10-13-6 16,11-20-1-16,6-13 1 16,10-22-1-16,1-11-1 15,-3-21-2-15,1-5-4 16,-15-12-3-16,-6-5-8 15,-7 3-7-15,-5 7 1 16,-5 18 3-16,0 14 8 16,-7 23 13-16,-5 8 6 15,3 18 2-15,1 10-1 0,7 8-4 16,4 7-2-16,12-4-4 16,5-1-1-16,4-4 11 15,-1-10-20-15</inkml:trace>
  <inkml:trace contextRef="#ctx0" brushRef="#br0" timeOffset="331220.3225">13355 16089 1201 0,'-2'11'346'15,"-4"13"-75"-15,-1 4-36 16,-2 9-71-16,2-4-40 16,8-4-66-16,8 0-15 15,12-10-29-15,2-1-1 16,0-10-32-16,-3-8-37 15</inkml:trace>
  <inkml:trace contextRef="#ctx0" brushRef="#br0" timeOffset="331370.9207">13332 15900 1707 0,'0'-1'394'0,"2"1"-211"15,2 0-67-15,-4 0-29 16,0 0-313-16</inkml:trace>
  <inkml:trace contextRef="#ctx0" brushRef="#br0" timeOffset="331864.5214">14136 15740 1055 0,'-10'-4'447'16,"-8"-5"-183"-16,-13 6-41 15,-6 0-15-15,-7 7-81 16,2 8-40-16,1 8-56 16,8 8-14-16,14 11-15 15,9 2-2-15,20 1 0 16,12 1 0-16,21-8 1 15,12-7 0-15,10-8-17 16,0-11-14-16</inkml:trace>
  <inkml:trace contextRef="#ctx0" brushRef="#br0" timeOffset="332161.9955">14473 15860 1320 0,'0'-9'236'0,"-3"-12"-104"15,-4 3-6-15,-11-2-7 16,-3 3-9-16,-10 3-1 16,-5 3-1-16,-2 8-35 15,-7 5-17-15,10 14-40 16,7 10-11-16,10 8-3 15,17 8 2-15,6-1 7 16,5-3 2-16,20-9 3 16,5-10 1-16,11-16-1 15,7-3-2-15,-2-12-8 16,-6-3-12-16</inkml:trace>
  <inkml:trace contextRef="#ctx0" brushRef="#br0" timeOffset="332484.3121">14627 15763 1632 0,'6'2'336'0,"2"8"-187"16,2 8-20-16,12 12-37 16,4 7-16-16,8 9-27 15,-15-6-12-15,-13 0-25 16,-9-7-1-16,-16-20 7 15,-4-6 13-15,1-17-217 16</inkml:trace>
  <inkml:trace contextRef="#ctx0" brushRef="#br0" timeOffset="333076.6809">15131 15332 1481 0,'-10'5'233'16,"-20"20"-83"-16,-3 16-28 16,-2 25-34-16,2 10-3 15,14 11-22-15,9 0-12 16,19 7-22-16,11-8-10 16,9-15-12-16,9-9 3 0,2-24-43 15,0-8-37-15</inkml:trace>
  <inkml:trace contextRef="#ctx0" brushRef="#br0" timeOffset="333420.4152">15390 15776 1538 0,'-7'17'260'15,"-4"13"-109"-15,12 8-68 16,11 5-9-16,21-5 10 16,6-6-3-16,5-15-13 15,4-5-11-15,-11-18-24 16,-2-9-10-16,-7-12-5 16,-9-13-3-16,-4-12-1 0,-5-4-1 15,-13-10-6-15,-8-1-4 16,-15-9-1-16,-8 4-2 15,-14 13 1-15,-6 10 7 16,0 40 3-16,-1 12-2 16,22 20-1-16,11 4-9 15,23 8-13-15,12 2-13 16,20 3-45-16,8 2-3 0</inkml:trace>
  <inkml:trace contextRef="#ctx0" brushRef="#br0" timeOffset="333708.999">15860 15929 2312 0,'0'21'31'15,"0"-1"-4"-15,4 21 24 16,3-5-15-16,3-2-18 0,-2-7-7 16,4-16-13-16,0 1-27 15,2-17-66-15,2-4 147 16</inkml:trace>
  <inkml:trace contextRef="#ctx0" brushRef="#br0" timeOffset="333857.6555">15872 15688 1574 0,'-1'-1'357'16,"-3"-4"-26"-16,5 5-226 15,-1 0-26-15</inkml:trace>
  <inkml:trace contextRef="#ctx0" brushRef="#br0" timeOffset="334234.7894">16202 15467 1576 0,'8'7'298'0,"16"18"-134"16,9 10-9-16,5 14-22 16,-2 10-14-16,-17 11-28 15,-13 7-13-15,-19 1-40 16,-9-1-15-16,-8-16-39 15,3-11-22-15,9-22 375 16</inkml:trace>
  <inkml:trace contextRef="#ctx0" brushRef="#br0" timeOffset="334457.1954">16671 15836 1586 0,'1'-3'399'16,"-1"1"7"-16,2 2-229 15,-2 0-121-15,0 0 27 16</inkml:trace>
  <inkml:trace contextRef="#ctx0" brushRef="#br0" timeOffset="334903.6706">17141 15399 1496 0,'0'0'277'16,"2"9"-37"-16,1 7-91 16,4 22-74-16,-4 5-12 15,-6 15-7-15,-1 10-2 16,-5 5-11-16,0 8-13 15,9-5-19-15,2-9-6 0,11-21 3 16,12-11 0-16,9-25 2 16,6-8 3-16,4-11-36 15,-5-8 394-15</inkml:trace>
  <inkml:trace contextRef="#ctx0" brushRef="#br0" timeOffset="335080.3486">17028 15652 1735 0,'13'3'421'0,"18"-3"-220"16,19 3-53-16,18 1-73 15,4-2-8-15,1 5 33 16</inkml:trace>
  <inkml:trace contextRef="#ctx0" brushRef="#br0" timeOffset="349749.2346">18058 15753 1432 0,'2'3'224'16,"8"10"-53"-16,16-3-24 15,19-4-36-15,14 0-20 16,21-4-44-16,4 0-18 15,-4-2-16-15,-4 2 0 16,-17-2-81-16,-10-6-72 16</inkml:trace>
  <inkml:trace contextRef="#ctx0" brushRef="#br0" timeOffset="350049.3911">18114 15898 1532 0,'13'4'275'15,"6"-2"-90"-15,26 1-75 16,8 0 10-16,21 0-49 16,5 2-23-16,-7-2-26 0,1-3-7 15,-14-1-21-15,-5-2-27 16,-6-7-121-16,-6 1-135 16</inkml:trace>
  <inkml:trace contextRef="#ctx0" brushRef="#br0" timeOffset="350310.7462">18655 15710 1549 0,'13'2'252'0,"15"8"-125"15,8 2-31-15,3 8-9 16,-2 2 5-16,-11 7-28 16,-9 1-15-16,-18 4 14 15,-12 1 0-15,-17-6 0 16,-5-1 3-16,-5-8-32 16,1-1-40-16,10-11 154 15</inkml:trace>
  <inkml:trace contextRef="#ctx0" brushRef="#br0" timeOffset="350788.971">19449 15417 1551 0,'0'-3'302'0,"0"-3"-86"16,0 6-43-16,0 0-64 16,3 7-31-16,2 23-35 15,13 60-12-15,-18-26-14 16,-5 9-3-16,3 12-4 15,-3 1-2-15,13-2 0 0,5-7-3 16,8-23-1-16,-2-13-1 16,7-21 1-16,0-8 5 15,6-11-30-15,1-2-29 16,-14-11-56-16</inkml:trace>
  <inkml:trace contextRef="#ctx0" brushRef="#br0" timeOffset="350979.4576">19311 15775 1652 0,'8'-3'380'0,"15"3"-147"15,7 4-77-15,16 2-66 16,5-1-36-16,12-1-30 15,4-4 345-15</inkml:trace>
  <inkml:trace contextRef="#ctx0" brushRef="#br0" timeOffset="351412.6656">19996 15809 1448 0,'8'1'261'0,"8"3"9"16,13-1-93-16,17 3-78 16,3 0-33-16,9-2-48 15,-5 1-8-15,-9-3-25 16,-5 2-34-16</inkml:trace>
  <inkml:trace contextRef="#ctx0" brushRef="#br0" timeOffset="351727.3121">20061 16010 913 0,'7'0'494'15,"0"-6"-296"-15,8 6-17 16,3-1 22-16,8 4-40 16,4 8-6-16,12-5-47 15,2-3-26-15,4-6-43 16,-2 0-14-16,-10-1-37 15,-3 0 3-15</inkml:trace>
  <inkml:trace contextRef="#ctx0" brushRef="#br0" timeOffset="357009.0884">21098 16083 239 0,'-19'2'203'0,"-15"-1"91"16,10 1-7-16,22 3-26 15,12-5-106-15,30 0-86 16,21 2-13-16,42-2-24 16,27 3-6-16,51-2 19 15,23-4 10-15,43 2 8 16,12 2 4-16,24 3-27 15,0 2-12-15,-8-5-17 16,-11-1-3-16,-49-4 4 16,-19-1 13-16</inkml:trace>
  <inkml:trace contextRef="#ctx0" brushRef="#br0" timeOffset="357780.5563">21961 15695 1062 0,'4'-9'387'0,"0"-6"-224"15,11-1-44-15,2-1-2 16,7-8-6-16,3-4-19 16,0-3-20-16,-3-4 4 0,-5 8-14 15,-4 2-4-15,-7 14-11 16,-4 9-9-16,-7 21-11 15,0 16-2-15,-2 19-4 16,2 9 0-16,6 10-3 16,0-2-3-16,8 2-5 15,-2-9-25-15,7-14 95 16</inkml:trace>
  <inkml:trace contextRef="#ctx0" brushRef="#br0" timeOffset="358245.089">22579 15534 967 0,'0'-4'404'16,"-1"-1"-241"-16,-3-4-30 16,-6 4-4-16,-4 0 4 0,-3 5-30 15,-7-1-22-15,-6 2-30 16,2 7-16-16,-1 6-29 15,4 8-4-15,10 14-3 16,-2 1 2-16,16 10 5 16,9 4 3-16,11 0 2 15,15-1-1-15,12-15 3 16,10-10 4-16,11-25 2 16,2-9-5-16,-11-24 52 15,-10-7 24-15,-28-10 29 16,-18-1 23-16,-25-5-60 15,-11 7-30-15,-16 10-40 16,-1 10-30-16,5 29-367 16</inkml:trace>
  <inkml:trace contextRef="#ctx0" brushRef="#br0" timeOffset="359888.3065">21010 16559 911 0,'12'-14'469'15,"6"-12"-274"-15,8 5-59 16,2 4 0-16,-3 15-23 16,-2 8-20-16,-10 17-29 15,-3 8-3-15,-9 7-19 16,-1 5-7-16,-4 4-16 16,0-3-5-16,1-3-8 15,3-4 0-15,5-11 1 16,5-8 0-16,7-12 8 15,3-11 3-15,7-12 2 0,1-7-1 16,-2-10-5-16,3 0-5 16,-8-3-5-16,-6 0-1 15,-5 1-2-15,-3 3-1 16,-5 8 0-16,4 7 0 16,-3 9-1-16,-4 9 4 15,1 9 16-15,-4 8 4 16,4 13 13-16,2 5-3 15,0 8-8-15,6 0-4 0,-3 5-10 16,6-3 1-16,4-6-44 16,3-7 11-16</inkml:trace>
  <inkml:trace contextRef="#ctx0" brushRef="#br0" timeOffset="360233.6907">21625 16846 1266 0,'-4'16'310'0,"-3"12"-82"16,-1 5-45-16,1 4-22 16,4-5-63-16,4 0-30 15,7-11-47-15,5-7-12 0,4-6-29 16,4-8-26-16,-2-7-102 15,0-2-89-15</inkml:trace>
  <inkml:trace contextRef="#ctx0" brushRef="#br0" timeOffset="360404.2417">21630 16652 1363 0,'3'-2'304'0,"0"-5"78"16,1 2-137-16,1 5-139 15,1 0-34-15,1 3 322 16</inkml:trace>
  <inkml:trace contextRef="#ctx0" brushRef="#br0" timeOffset="360922.4576">22337 16623 1296 0,'-9'-11'251'0,"-13"-12"-99"16,-8 6 4-16,-5 11 3 0,-5 4-16 15,-5 19-50-15,3 3-28 16,5 10-45-16,8 8-13 15,20 2-8-15,9 3 0 16,18 2 2-16,10 3 3 16,15-10 1-16,4-5 1 15,8-12 5-15,-1-11-23 16,-4-10-111-16,-8-6-250 0</inkml:trace>
  <inkml:trace contextRef="#ctx0" brushRef="#br0" timeOffset="361175.8782">22549 16712 1220 0,'-8'-10'321'0,"-10"-8"-89"15,-5-4-24-15,-4 4-65 16,2 5-20-16,4 10-62 16,1 6-20-16,2 16-24 15,2 4-11-15,8 4-9 16,4 6-1-16,7-3 0 15,14 1 1-15,7-9 2 16,7-4 2-16,13-13 4 16,-6-6 2-16,-6-13 0 15,-4-2 0-15,-11-4-2 16,-9-2-1-16,-9 4-47 16,-6 0-31-16</inkml:trace>
  <inkml:trace contextRef="#ctx0" brushRef="#br0" timeOffset="361403.2627">22622 16657 1549 0,'10'1'300'0,"17"3"-63"15,6 6-67-15,6 7-63 16,-1 5-25-16,-9 4-48 15,-8 7-14-15,-21 0-11 16,-11-2 0-16,-18-1 1 16,-9-7 11-16,-6-10-27 15,4-7 273-15</inkml:trace>
  <inkml:trace contextRef="#ctx0" brushRef="#br0" timeOffset="361855.0954">23202 16302 1447 0,'-17'11'239'15,"-13"10"-65"-15,-7 24-69 16,-5 15-22-16,5 14-28 16,5 6-6-16,12 6-2 15,15-3-2-15,18-2-24 16,14-2-4-16,13-16-7 15,6-10 5-15,6-19 89 16</inkml:trace>
  <inkml:trace contextRef="#ctx0" brushRef="#br0" timeOffset="362224.5392">23300 16748 1599 0,'2'10'278'0,"3"14"-174"15,4 4-30-15,8-3 5 16,6 0 1-16,7-9-20 16,5-8-8-16,2-13-25 15,-5-9-8-15,-1-11-5 16,-9-10 0-16,-8-4-4 15,-7-2 0-15,-18-5-2 16,-9-3 1-16,-18-10-2 16,-6 2-2-16,-5 6 15 15,2 11 8-15,7 23 4 16,4 15 0-16,16 13-20 16,14 7-13-16,16 5-10 15,19 6-1-15,10-3 2 16,11 3-9-16,9-2-41 15,-4-2-46-15</inkml:trace>
  <inkml:trace contextRef="#ctx0" brushRef="#br0" timeOffset="362509.5666">23716 16796 1293 0,'-1'6'258'0,"-5"10"-97"16,4 7-8-16,-4 8-22 15,0 3-21-15,6 1-40 16,3 0-21-16,5-3-29 15,2-6-9-15,-1-17-7 16,-1-3-7-16,2-14-69 16,1-2-68-16</inkml:trace>
  <inkml:trace contextRef="#ctx0" brushRef="#br0" timeOffset="362650.2722">23767 16747 1300 0,'-4'-4'319'0,"0"-3"33"0,-4-1-136 16,8 7-127-16,2-4-30 15,5 5 357-15</inkml:trace>
  <inkml:trace contextRef="#ctx0" brushRef="#br0" timeOffset="362973.5374">23864 16315 1662 0,'9'18'346'0,"23"29"-190"15,3 12-4-15,-3 17-18 16,-3 3-15-16,-27 12-32 16,-5 6-30-16,-24-1-37 15,-2-3-10-15,-2-27-10 16,0-13-10-16,14-26-23 15,-2-14 355-15</inkml:trace>
  <inkml:trace contextRef="#ctx0" brushRef="#br0" timeOffset="364038.0646">19930 17177 1201 0,'1'-13'286'0,"8"-10"-163"15,-1-5 1-15,-4 3-7 16,5 5 7-16,-9 9-22 15,0 11-8-15,1 14-29 16,-4 5-21-16,-3 17-23 16,1 4-6-16,3 7-5 15,2 5-1-15,5-1-1 16,-8-4-2-16,-2-7 1 16,-6-10 1-16,-7-17-1 15,3-3-2-15,-5-12-1 16,5-3-2-16,5 0-2 15,6-4 0-15,12 3-4 16,9 5 0-16,15 3 2 16,5 3-2-16,5 2 4 15,3 1 6-15,-1-1-4 16,-2-3-423-16</inkml:trace>
  <inkml:trace contextRef="#ctx0" brushRef="#br0" timeOffset="364534.7736">20065 16800 1315 0,'-20'-8'246'0,"-29"-10"-81"16,-9 9-20-16,-10 15-33 15,-6 9-11-15,-1 25-42 16,5 15-18-16,13 22-35 16,13 7-5-16,19 9-4 15,17 3-1-15,26 10 0 16,9 1 0-16,26-5-1 16,9-9 2-16,28-26-8 0,19-14 0 15,13-30-21-15,9-17-10 16,-1-34 5-16,-7-19 0 15,-19-34 22-15,-20-12 15 16,-44-23 22-16,-28-4 21 16,-56-11 39-16,-22-3 39 15,-42 25-21-15,-12 14-21 0,2 46 341 16</inkml:trace>
  <inkml:trace contextRef="#ctx0" brushRef="#br0" timeOffset="380959.1902">2293 17032 1197 0,'8'0'332'0,"7"3"-130"0,-15 4-21 16,-10 5-7-16,-25 5-42 16,-8 0-29-16,-16-5-55 15,-1 0-14-15,-5-9-15 16,1-3-4-16,5-4-8 15,8-3-3-15,24 3-10 16,14 1-7-16,26 3-7 16,17 0-2-16,20 3 3 15,10 7 5-15,6 7 7 16,-3 7 7-16,-14 11 6 16,-10 4 4-16,-22 14 5 15,-14 6-2-15,-22 4-1 16,-12 1-5-16,-8-10-2 15,0-8 1-15,2-14-1 16,-1-9 5-16,7-15-3 16,1-4-2-16,12-9-5 0,13-1-3 15,23 0-3-15,10-1 3 16,15 3 7-16,8 3 5 16,0 6 3-16,4 5-1 15,-4 4 4-15,0 1-18 16,-6-8-27-16</inkml:trace>
  <inkml:trace contextRef="#ctx0" brushRef="#br0" timeOffset="381200.2139">2375 17426 1598 0,'21'0'333'15,"10"0"-129"-15,23-3-112 16,5-5-19-16,-5-1-46 16,0-4-13-16,-10 4-53 15,-7-2-38-15,-11 5-311 16</inkml:trace>
  <inkml:trace contextRef="#ctx0" brushRef="#br0" timeOffset="381344.2855">2594 17390 1363 0,'-1'8'262'16,"-3"10"-27"-16,4 4-30 16,13 8-87-16,-3 3-36 15,3 5-48-15,2-4-5 16,-3-4-71-16,2-2-110 15</inkml:trace>
  <inkml:trace contextRef="#ctx0" brushRef="#br0" timeOffset="381645.3816">3034 17491 1234 0,'-7'-8'299'0,"-11"-6"-130"16,1-1 60-16,-12-1-59 16,0 6-6-16,-4 9-57 15,-4 1-31-15,9 17-45 16,2 3-14-16,11 12-17 16,5 4-2-16,13-4-3 15,11 0 2-15,15-11 4 16,10-9 6-16,9-11 10 15,2-8 2-15,-10-12 4 0,-1 1-2 16,-21-2-9-16,-8 1-12 16,-10 3-69-16,-11 3-73 15</inkml:trace>
  <inkml:trace contextRef="#ctx0" brushRef="#br0" timeOffset="381914.0456">3119 17443 1671 0,'2'-1'368'0,"7"3"-181"16,1 5-67-16,3 9-56 16,2 7-22-16,2 5-23 15,-2 2-5-15,0-4-2 16,2-5 0-16,-2-11 15 15,2-10 22-15,-1-13 27 16,0-8 2-16,-1-10-2 16,0 0-18-16,-3 2-29 15,-3 5-5-15,-4 7-18 16,-3 7 271-16</inkml:trace>
  <inkml:trace contextRef="#ctx0" brushRef="#br0" timeOffset="382756.4685">4001 17301 1376 0,'1'9'233'0,"-1"5"-55"16,0 18-98-16,3 9-10 16,0 3-38-16,9-4-14 15,6-7-8-15,-1-8 2 16,12-21 17-16,-2-4 2 16,2-19 4-16,4-8-1 0,-9-5-17 15,-3 0-3-15,-11 2-3 16,-3 4 0-16,-6 15 0 15,-1 7 3-15,1 21 7 16,3 13 0-16,7 21 9 16,4 9 3-16,0 12 5 15,-2 0 3-15,-19 0 0 16,-9-4-6-16,-10-14-7 16,-8-9-2-16,0-23-1 15,0-18 1-15,-1-19-3 16,1-15-9-16,4-18-28 15,10-4-17-15,14 0-26 16,5 2-9-16,17 13-35 16,8 11-40-16</inkml:trace>
  <inkml:trace contextRef="#ctx0" brushRef="#br0" timeOffset="382953.9466">4520 17512 1493 0,'17'0'304'0,"15"0"12"16,18 1-165-16,-2-1-41 0,2 0-53 15,-9 0 18-15</inkml:trace>
  <inkml:trace contextRef="#ctx0" brushRef="#br0" timeOffset="383420.8675">5344 17335 1386 0,'-1'10'245'16,"-8"18"-31"-16,-11 5-1 16,-20 9-62-16,-3 2-25 0,-12-3-66 15,-1-8-19 1,8-12-18-16,4-15-5 0,12-19-10 16,2-13-13-16,7-14-20 15,9 1-4-15,13 1 2 16,11 8 9-16,14 12 20 15,-1 3 10-15,12 15 15 16,1 10 7-16,4 19 3 16,3 8-3-16,-4 14-10 15,-3-1-3-15,-11-1-23 16,-2-4-28-16,-8-19 51 16</inkml:trace>
  <inkml:trace contextRef="#ctx0" brushRef="#br0" timeOffset="383557.5022">5101 17263 1803 0,'-2'0'445'0,"6"2"-287"0,6 5-83 16,10 4 33-16</inkml:trace>
  <inkml:trace contextRef="#ctx0" brushRef="#br0" timeOffset="384178.0058">5396 16998 1555 0,'15'6'254'0,"7"1"-116"15,8 4-69-15,8-5-34 16,1-3 0-16,13-3-18 15,2-2-5-15,-7-5-28 16,-6-4-15-16,-21-2-27 16,-6 3-5-16,-15 0 23 0,-6 5 11 15,-11 5 26-15,-2 1 0 16,-2 14 3-16,1-3-1 16,8 10 2-16,2-2 7 15,10-9 11-15,6 6 5 16,5-11 5-16,0-1-5 15,-2 2-10-15,-3-1-6 16,-10-3-4-16,-5 5-2 16,-10 0-2-16,-3 6-1 0,3-2 0 15,2-1 0-15,13 3 1 16,5 3 3-16,16 11 12 16,6 2 6-16,9 14 8 15,0 2-3-15,-6 9 8 16,-2 1 8-16,-15-8 13 15,-6-1 12-15,-14-16-1 16,-10-4-7-16,-8-14-16 16,-3-8-9-16,-2-12-16 15,9-6-4-15,4-8-9 16,8-4-21-16,15 4-73 16,2 3-289-16</inkml:trace>
  <inkml:trace contextRef="#ctx0" brushRef="#br0" timeOffset="384718.5609">6092 17444 1500 0,'-5'-6'248'0,"-4"-6"-95"15,-7 0-29-15,-2 2-25 16,-2 3-5-16,-5 4-20 16,2 5-8-16,5 5-32 15,-1 5-14-15,8 8-15 16,7 1 0-16,10 7 3 15,3-1 4-15,13 1 5 16,3-7-1-16,4-7-2 16,4-11-1-16,0-10-21 15,-3-11-13-15,-7-12-34 16,-5 3-8-16,-9-6 17 16,-1 7 11-16,-5 5 30 15,-3-1 10-15,0 7 23 16,0 3 7-16,0 8 14 15,3 9-2-15,6 7-19 0,5 7-7 16,6 6-13-16,-1 2-4 16,1 0-3-16,-2 1 1 15,1-6 9-15,0-7 10 16,3-5 23-16,-4-13 18 16,-1-9 4-16,1-5-9 15,-5-7-23-15,2 3-8 16,-6-3-26-16,-4 0 307 15</inkml:trace>
  <inkml:trace contextRef="#ctx0" brushRef="#br0" timeOffset="385188.2196">6971 17361 1378 0,'-7'12'289'16,"-6"18"32"-16,-3 4-96 15,-10 6-121-15,-1 0-40 16,-12-11-45-16,-3-8-5 16,2-13-3-16,-1-8 0 15,9-11-3-15,2-9-1 0,12-8-3 16,5-1-2-1,13-1-2-15,6 3-1 0,16 6 1 16,7 4 3-16,9 8 12 16,8 7 4-16,-1 10 1 15,-2 7-3-15,-7 11-8 16,-13 10-3-16,-8 1 0 16,1 2-10-16,-5-3 374 15</inkml:trace>
  <inkml:trace contextRef="#ctx0" brushRef="#br0" timeOffset="385383.9678">7356 17306 1537 0,'2'1'366'0,"-3"-1"90"15,1 1-350-15,0-1-46 16,0 0-42-16,0 0-19 16,0 0-493-16</inkml:trace>
  <inkml:trace contextRef="#ctx0" brushRef="#br0" timeOffset="385516.6114">7374 17512 1848 0,'-7'0'496'0,"5"1"-280"16,-4-2-100-16,7-1 121 15</inkml:trace>
  <inkml:trace contextRef="#ctx0" brushRef="#br0" timeOffset="386011.0757">8209 16816 1565 0,'-35'31'307'0,"-27"22"-117"15,15 25-72-15,9 12-24 0,27 16-41 16,17-1-11-16,31-2-6 15,14-8-4-15,24-29 11 16,5-8-30-16,1-28-105 16,0-9-197-16</inkml:trace>
  <inkml:trace contextRef="#ctx0" brushRef="#br0" timeOffset="386520.4124">8514 17193 1487 0,'7'5'255'0,"7"15"-52"0,1 7-51 16,0 14-39-16,-3 4-30 15,-6-1-46-15,-2-5-14 16,-4-9-9-16,0-8-3 15,3-15-40-15,1-8-28 16,4-19-44-16,2-9-9 16,5-10 28-16,4 1 20 15,5 3 29-15,-2 7 12 0,-10 14 13 16,-5 5 6 0,-12 9 3-16,-11 5 5 0,-10 11 10 15,0 2 8-15,1 5 17 16,7 2-2-16,12-2-7 15,6-3-8-15,14-4-13 16,7-4-3-16,12-2 1 16,3-4-1-16,3-9-4 15,-3 0-4-15,-11-12-17 16,-2-4-7-16,-8-1-5 16,-4-6 5-16,-3 2 17 15,-2 6 20-15,-2 7 41 16,0 9 18-16,3 16 26 15,-1 8-8-15,2 11-34 16,5 4-16-16,-7-3-13 16,2-1-16-16,-3-11-69 15,-4-8-17-15</inkml:trace>
  <inkml:trace contextRef="#ctx0" brushRef="#br0" timeOffset="386640.0815">8856 17044 1520 0,'1'0'277'16,"3"0"-69"-16,-3 5-88 0</inkml:trace>
  <inkml:trace contextRef="#ctx0" brushRef="#br0" timeOffset="386911.2548">9002 17292 1459 0,'13'3'252'15,"10"5"-46"-15,7 14-72 16,1 4-7-16,-2 7-12 15,-4-2-10-15,-7-8-22 16,-1-4-16-16,-1-11-18 16,0-11-9-16,1-11-8 0,0-11-8 15,-5-13-37-15,-1 1 207 16</inkml:trace>
  <inkml:trace contextRef="#ctx0" brushRef="#br0" timeOffset="387342.8422">9439 17298 1682 0,'8'11'371'0,"6"18"-212"16,-3 4-28-16,-7 2-71 15,-4-4-21-15,-1-9-21 16,-3-2-5-16,1-15-3 0,3-5-7 16,3-17-12-16,8-11-7 15,6-6-3-15,4-2 4 16,6 7 9-16,0 6 4 16,-4 15 9-16,-4 10 4 15,-9 20 9-15,-5 12 1 16,-6 12 3-16,0 0 20 15</inkml:trace>
  <inkml:trace contextRef="#ctx0" brushRef="#br0" timeOffset="387829.3276">10138 17329 1072 0,'-12'-6'374'15,"-20"-7"-228"-15,-9 2 4 16,-7 7-8-16,3 5-12 0,6 13-44 15,9 8-23 1,15 8-47-16,-1 1-10 0,19 0-6 16,9-1-1-16,5-3 25 15,9-3 12-15,-7-8 21 16,-5-10 9-16,-5-5-14 16,-6 0-9-16,-5-3-9 15,-1-3-15-15,2 4 72 16</inkml:trace>
  <inkml:trace contextRef="#ctx0" brushRef="#br0" timeOffset="388082.2516">10200 17381 1698 0,'6'10'379'0,"7"15"-201"15,-7 2-55-15,-10 3-45 16,4-1-31-16,-9-7-30 15,4-5-5-15,9-14-10 0,1-4-17 16,6-16-24-16,7-6-3 16,4-6 3-16,-4 0 14 15,4 6 37-15,0 7 13 16,-4 13 20-16,0 4 16 16,-6 16 4-16,-6 5-2 15,-8 12-18-15,-1 3-2 16,-1-4 144-16</inkml:trace>
  <inkml:trace contextRef="#ctx0" brushRef="#br0" timeOffset="388467.0341">11021 17174 1536 0,'-5'12'290'15,"-4"20"-62"-15,2 11-52 16,7 25-67-16,3 3-26 16,8 9-43-16,-1-3-8 15,-1-10-3-15,-4-5-22 16,-4-17-67-16,0-13-37 0</inkml:trace>
  <inkml:trace contextRef="#ctx0" brushRef="#br0" timeOffset="388603.6632">11030 17420 1474 0,'7'3'248'0,"15"2"-37"16,8 5-139-16,11-2-74 15,2-1-28-15</inkml:trace>
  <inkml:trace contextRef="#ctx0" brushRef="#br0" timeOffset="388920.8238">11542 17260 1477 0,'-22'-6'276'0,"-15"-6"-42"15,1 9-83-15,4 3-24 16,12 7-74-16,8 4-25 16,8 3-27-16,6 3-1 15,9 1-2-15,4-2 1 16,7-1-13-16,0-2-14 16,-3-7-36-16,0 1-26 0,-11-4-42 15,-5-2 8-15,-12-1 34 16,-9 1 25-16,-9 2 86 15,-2 4 30-15,4 7 60 16,8 3 31-16,6 8 4 16,9-1-10-16,9 2-47 15,8-1-24-15,17-6-28 16,7-4-15-16,12-7 354 16</inkml:trace>
  <inkml:trace contextRef="#ctx0" brushRef="#br0" timeOffset="389341.7362">12356 17245 1403 0,'-11'-4'229'0,"-13"0"-49"15,-6 4-21-15,-6 8-47 16,2 8-17-16,5 10-47 15,4 7-21-15,13 7-20 16,6 1-1-16,18-1 3 16,6-4 1-16,16-14 3 15,4-5 6-15,-3-17 11 16,0-10 3-16,-12-8 11 16,-9-3-7-16,-12 2-9 15,-6-1-6-15,-15 3-11 16,-2-1-17-16,-2 0 195 15</inkml:trace>
  <inkml:trace contextRef="#ctx0" brushRef="#br0" timeOffset="389486.9722">12426 17308 1520 0,'22'-1'224'15,"26"-3"-130"-15,1 2-48 16,-3 2-28-16,-4-1 1 15,-8 1-20-15,-4-1-30 16</inkml:trace>
  <inkml:trace contextRef="#ctx0" brushRef="#br0" timeOffset="389626.5989">12614 17354 1427 0,'-4'14'277'0,"3"18"40"15,0 1-153-15,7 2-98 16,2-1-9-16,2-8 372 16</inkml:trace>
  <inkml:trace contextRef="#ctx0" brushRef="#br0" timeOffset="389999.3891">13134 17340 1622 0,'-8'15'368'0,"-7"11"-140"15,-18 9-111-15,5 3-33 16,-14 0-59-16,1-8-12 0,3-10-7 16,1-10-7-1,10-15-17-15,4-9-12 0,7-15-11 16,8-2 5-16,10-7 11 16,9 2 10-16,13 8 13 15,2 5 3-15,8 19 10 16,0 8 3-16,0 17 5 15,-2 7-3-15,0 8-6 16,-3 0 6-16,-1-3 210 16</inkml:trace>
  <inkml:trace contextRef="#ctx0" brushRef="#br0" timeOffset="390299.5885">13279 17449 1478 0,'2'12'256'16,"2"9"45"-16,4 4-275 16,8 3 9-16,4-6 17 0,6-6-6 15,2-9-3-15,-5-6-13 16,1-9-9-16,-2-6 1 16,1-17 4-16,0-9 19 15,-9-13 7-15,-9-7 1 16,-19-2-14-16,-9-1-22 15,-22-5-14-15,-1 4-3 16,-3 13-4-16,8 11 2 16,10 33-2-16,4 11-2 0,13 22 3 15,8 5-5-15,11 9-31 16,11 3-26-16,11-2-26 16</inkml:trace>
  <inkml:trace contextRef="#ctx0" brushRef="#br0" timeOffset="390475.3627">13769 17608 1530 0,'7'3'326'16,"8"1"29"-16,-7 5-230 15,-2-2-67-15</inkml:trace>
  <inkml:trace contextRef="#ctx0" brushRef="#br0" timeOffset="391611.0136">14379 17256 819 0,'-10'-4'455'16,"-16"-5"-203"-16,-4 7-123 16,-2 2-9-16,1 1-3 15,7 9-46-15,6-2-25 16,18 7-21-16,0-2 0 16,20 6 4-16,1-3 6 15,9-2-4-15,10-3-8 0,-1-6-9 16,-1-3-2-1,-12-3-5-15,-9-1 0 0,-17-2-4 16,-7 4-1-16,-20 2-3 16,-4 2-1-16,-7 5 1 15,1 3-1-15,13 4-1 16,5 2-1-16,16 6 1 16,2 0-1-16,8 2 2 15,8-2 1-15,3-3 1 16,6-7 0-16,2-7 0 15,1-7 3-15,1-10-1 16,1-4-1-16,-5-10-2 16,-2-3-1-16,-6 2-1 15,-4 2 1-15,-6 8 0 16,2 9 1-16,-5 10-2 16,4 13 1-16,-2 7 1 15,-3-1 1-15,-2 3 2 0,-5-6-1 16,0-6 2-16,-3-1-1 15,0-13 3-15,2-5 0 16,1-8-1-16,3-10 1 16,3-8-2-16,4 0-2 15,13-3 0-15,4 6-7 16,3 7 28-16,0 7 13 16,-5 11 15-16,-4 8 9 15,2 13-26-15,-3 4-13 16,-6 4-11-16,3 1-3 0,-8-3-16 15,2-2-23-15,-5-6-29 16</inkml:trace>
  <inkml:trace contextRef="#ctx0" brushRef="#br0" timeOffset="391778.0663">14833 17339 1576 0,'1'5'359'16,"3"4"-25"-16,0 15-210 16,1 6-33-16,1 8-49 15,-4-3-12-15,0 4 319 16</inkml:trace>
  <inkml:trace contextRef="#ctx0" brushRef="#br0" timeOffset="392236.7032">15086 17309 1261 0,'2'-1'253'0,"9"-1"-134"15,9 2-11-15,16 0-1 16,5-1-7-16,5-1-40 15,2 0-15-15,-11-1-25 16,-5 1-8-16,-19 0-15 16,-11 1-16-16,-18 1-7 15,-10 2 1-15,-13 2 7 0,1 4 13 16,2 6 5 0,6 4 2-16,17 9 18 0,3 3 4 15,13 8 2-15,0 1-2 16,19-2-16-16,1-5 0 15,15-8-40-15,8-9-56 16</inkml:trace>
  <inkml:trace contextRef="#ctx0" brushRef="#br0">15690 17373 1384 0,'-1'9'265'0,"-4"13"23"16,-3 7-125-16</inkml:trace>
  <inkml:trace contextRef="#ctx0" brushRef="#br0" timeOffset="392656.5556">15588 17105 1744 0,'5'6'348'15,"2"8"-271"-15,7 3-26 16</inkml:trace>
  <inkml:trace contextRef="#ctx0" brushRef="#br0" timeOffset="393000.7988">15848 17323 1580 0,'17'5'287'0,"24"15"-132"0,7 15-57 15,2 20-24-15,-3 4-18 16,-8 1-28-16,-9-2-10 15,-13-10-5-15,-3-4-28 16,-6-15-87-16,-6-7-94 16</inkml:trace>
  <inkml:trace contextRef="#ctx0" brushRef="#br0" timeOffset="393157.9264">16155 17302 1572 0,'-3'-1'322'0,"-10"11"-92"15,-4 11-37-15,-9 23-68 16,-6 8-29-16,-11 10-40 16,-7 5-14-16,-6-9-17 15,4-4-13-15,18-13 40 16</inkml:trace>
  <inkml:trace contextRef="#ctx0" brushRef="#br0" timeOffset="393757.5515">15706 17378 1258 0,'-2'18'291'0,"-4"13"-87"16,-7 11-104-16,-6-2-19 16,-9-5-33-16,-3-6-14 15,-3-14-15-15,-5-9-1 16,6-14-1-16,2-16 2 16,14-13-4-16,14-2-4 15,12-1 13-15,7 9 13 16,12 13 18-16,1 9 8 15,-3 15-8-15,3 9-14 16,-4 17-17-16,-1 1 14 0,3 3 360 16</inkml:trace>
  <inkml:trace contextRef="#ctx0" brushRef="#br0" timeOffset="394294.2043">16253 17320 1411 0,'-3'6'240'0,"-5"13"-35"15,3 9-58-15,5 7-79 16,7 3-12-16,11-4 0 15,6-4 5-15,6-13 15 16,0-8 4-16,2-14-18 16,-3-6-12-16,-10-13-21 15,-5 0-8-15,-13-5-27 16,-2-2-28-16,-3 2-47 16</inkml:trace>
  <inkml:trace contextRef="#ctx0" brushRef="#br0" timeOffset="394514.6166">16539 17309 1494 0,'0'8'245'15,"7"12"-65"-15,7 4-36 16,-1 5-25-16,5 1-19 16,-3-5-52-16,-7-3-12 15,6-10-17-15,-1-7-1 16,0-7 5-16,0-6 0 0,0-13 0 15,1-5-3-15,-3-8-10 16,1 1 3-16,-5 4-27 16,-1 7-9-16</inkml:trace>
  <inkml:trace contextRef="#ctx0" brushRef="#br0" timeOffset="394827.3856">17065 17260 1355 0,'-9'-4'229'0,"-14"4"-85"0,-5 1-8 15,3 9-37-15,-4 1-27 16,2 5-37-16,11 3-8 15,13 5-10-15,5 4-2 16,14-1 5-16,7 0-4 16,3-8-1-16,0-4 2 15,-7-12 1-15,-3-5 1 16,-9-7-3-16,-12-1-2 16,-10-3-2-16,-8-1-9 15,-5-1-78-15,5-3-47 0</inkml:trace>
  <inkml:trace contextRef="#ctx0" brushRef="#br0" timeOffset="395096.7758">17048 17299 1321 0,'12'6'267'0,"12"11"-54"16,1 1-22-16,-4 10-60 16,-4 2-8-16,-11 0-48 15,-4 1-12-15,-2-7-26 16,-1-4-13-16,2-9-8 15,1-8-3-15,8-14-20 16,2-6-8-16,7-12-9 16,3 0-1-16,1 1 15 15,1 4 6-15,2 12 6 16,-4 8 6-16,-4 15 22 16,-6 6 12-16,-11 12 4 0,-1 4-4 15,-5 4-18-15,-2 1 4 16,1 1-14-16,0-3-491 15</inkml:trace>
  <inkml:trace contextRef="#ctx0" brushRef="#br0" timeOffset="395516.5444">17580 16750 1549 0,'8'2'267'0,"18"14"-116"0,10 18-65 15,10 39-32-15,9 12 2 16,-4 22-6-16,-12 5-1 15,-26 3-16-15,-20 0-10 16,-28-12-11-16,-8-14-9 16,-4-32-33-16,5-10-107 15</inkml:trace>
  <inkml:trace contextRef="#ctx0" brushRef="#br0" timeOffset="397133.9976">18300 17217 1658 0,'-6'3'361'0,"-7"5"-176"15,-2 2-50-15,3-1-66 16,0 1-15-16,6-5-73 16,5-2-31-16</inkml:trace>
  <inkml:trace contextRef="#ctx0" brushRef="#br0" timeOffset="397387.8459">18240 17457 1593 0,'-4'3'328'0,"0"3"-125"15,4 1-25-15,2-5-70 16,5 3-37-16,2-3-28 16,0 3 42-16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5:37:25.702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11980 9203 335 0,'-1'3'250'0,"-5"6"43"16,0 1-62-16,0 6-57 15,2 2-60-15,6-2-41 16,4-2-15-16,1-10-6 16,5-4-5-16,3-10-2 15,2-2 2-15,1 0 3 16,-4-2 5-16,-6 2 13 0,-4 0 0 16,-4 2 0-16,-5 1-3 15,-7 6-15-15,-5 3-8 0,1 3-27 16,0 5-11-16,2 3-56 15,6-3-64-15</inkml:trace>
  <inkml:trace contextRef="#ctx0" brushRef="#br0" timeOffset="2848.5861">11645 8982 635 0,'-8'-1'473'16,"-11"-5"-123"-16,-5 5-225 15,-4-1-36-15,-2 2-3 16,0 7-28-16,0 3-5 0,3 11-13 16,2 4-14-16,8 7-6 15,6 5 4-15,11 0-7 16,9 2-3-16,15-4-6 15,6-9-3-15,14-12 1 16,4-10 0-16,5-15 3 16,1-6 3-16,-14-12 21 15,-12-7 33-15,-24-6 39 16,-9-1 5-16,-17 5-24 16,-4 2-30-16,-3 8-46 15,-5 3-37-15,9 5-69 16</inkml:trace>
  <inkml:trace contextRef="#ctx0" brushRef="#br0" timeOffset="3585.1345">11928 7193 1018 0,'-2'-1'369'0,"-3"5"-240"31,2 13-52-31,3 28-42 15,0 22-3-15,2 42-15 16,1 18-7-16,5 37-4 16,-1 15 2-16,-2 11-3 15,-4 1 1-15,-4-20 1 16,-1-15-1-16,2-23-2 16,-2-15-17-16,6-22-53 0,0-14 3 15,2-28-95-15</inkml:trace>
  <inkml:trace contextRef="#ctx0" brushRef="#br0" timeOffset="4116.289">11913 7253 1202 0,'-13'17'267'0,"-12"26"-190"0,1 3-30 16,2 1-24-16,1-4-7 15,7-13-6-15,4-6-1 16,3-13 18-16,7-6 6 16,6-15 3-16,-3-10-2 0,12-15-20 0,1-5-7 15,0-12-4-15,6 3-2 0,1 4 5 32,-3 4 11-32,1 22 10 0,-5 7 7 0,0 21-1 15,-1 12-13-15,7 23-9 31,10 10 13-31</inkml:trace>
  <inkml:trace contextRef="#ctx0" brushRef="#br0" timeOffset="5245.6175">13385 9379 496 0,'0'2'348'0,"1"0"-20"0,7 3-148 16,2-2-83-16,9 1-40 16,10-3-8-16,15-1-14 15,12 0-8-15,12-1-14 16,3 1-4-16,-1 1-44 15,-2 3-123-15</inkml:trace>
  <inkml:trace contextRef="#ctx0" brushRef="#br0" timeOffset="5631.9246">14162 9427 412 0,'4'0'336'0,"5"0"15"16,16 0-140-16,6-3-87 15,21 0-58-15,6 1-10 16,19 2-14-16,6 1-8 15,1 6-11-15,0 1-28 0</inkml:trace>
  <inkml:trace contextRef="#ctx0" brushRef="#br0" timeOffset="5935.3614">14954 9414 899 0,'14'3'382'0,"24"1"-211"16,5-1-80-16,10-3-23 16,7 2-7-16,11 0-27 15,6-1-12-15,6 3-13 16,-5-4-1-16,-5 1-69 16</inkml:trace>
  <inkml:trace contextRef="#ctx0" brushRef="#br0" timeOffset="6231.9062">15924 9369 765 0,'12'3'410'0,"11"0"-194"15,14 1-111-15,5 0-27 16,4-1-13-16,4-3-1 0,7 1-18 16,1 1-9-16,4 0-16 15,-3 2 0-15,-7-2-176 16</inkml:trace>
  <inkml:trace contextRef="#ctx0" brushRef="#br0" timeOffset="6844.2059">16659 9432 884 0,'8'0'377'15,"17"-3"-213"-15,8 2-79 16,19 0-28-16,8 1-17 16,12 0-22-16,6 1-7 0,-3 0-57 15</inkml:trace>
  <inkml:trace contextRef="#ctx0" brushRef="#br0" timeOffset="7157.3176">17515 9429 761 0,'15'0'441'0,"8"-2"-226"16,17 2-120-16,-1 1-21 15,14 0-32-15,11 2-5 16,10-1-17-16,0 3-4 16,3-2-27-16,-5-3-54 15</inkml:trace>
  <inkml:trace contextRef="#ctx0" brushRef="#br0" timeOffset="7454.4576">18397 9469 894 0,'11'1'409'0,"16"1"-238"16,5 1-80-16,11-3-40 0,6 0-11 15,13 0-16-15,5-1-5 16,9 2-9-16,1 1-2 16,-7 1 1-16,0-2-29 15</inkml:trace>
  <inkml:trace contextRef="#ctx0" brushRef="#br0" timeOffset="7733.7369">19333 9478 1087 0,'12'1'341'16,"20"3"-230"-16,1 0-30 0,12-3-14 16,6 0-10-16,9-2-22 15,5-2-8-15,8-1-19 16,-4 0-76-16</inkml:trace>
  <inkml:trace contextRef="#ctx0" brushRef="#br0" timeOffset="8315.3244">20133 9473 888 0,'-1'0'422'0,"0"1"-245"0,4 0-88 15,-3-1 1-15,6 0-16 16,24-2-18-16,52-6-23 16,-26 6-6-16,13-1-16 15,5 3-2-15,4-3-119 16</inkml:trace>
  <inkml:trace contextRef="#ctx0" brushRef="#br0" timeOffset="8587.6155">20931 9466 903 0,'10'-1'394'0,"19"1"-223"15,7 1-76-15,10-1-30 16,8 0-7-16,10 0-31 16,7 0-13-16,1 1-10 15,0 2-11-15</inkml:trace>
  <inkml:trace contextRef="#ctx0" brushRef="#br0" timeOffset="8855.3277">21787 9473 484 0,'9'2'297'0,"15"4"19"15,1 0-129-15,13 2-84 16,1-5-47-16,16-1-42 16,10-1-9-16,12-4-2 15,7 3-2-15,-2 0-31 16</inkml:trace>
  <inkml:trace contextRef="#ctx0" brushRef="#br0" timeOffset="9280.8329">22449 9481 729 0,'1'0'390'0,"5"1"-114"16,4 2-158-16,12 0-38 15,5 2-11-15,8-4-34 16,8-1-17-16,4 1-13 15,4 1-1-15,-1 2-2 16,0-4-1-16,-9 0-28 0,-2-4-45 16</inkml:trace>
  <inkml:trace contextRef="#ctx0" brushRef="#br0" timeOffset="9722.4392">22899 9296 754 0,'5'4'330'0,"7"11"-152"0,3 4-59 15,9 4-41-15,3 3-23 16,3 1-8-16,2 0-4 16,-1-6-13-16,-1-4-3 15,1-4-5-15,-3-6 1 16,-2-1 1-16,-5-4 1 15,-13-2 0-15,-8 2-1 16,-14 2-1-16,-10-1 6 0,-12 8 8 16,-3-1 0-1,-2 4-5-15,-1 6-7 0,4-2-19 16,3 3-2-16,10 1 4 16,6-6-21-16</inkml:trace>
  <inkml:trace contextRef="#ctx0" brushRef="#br0" timeOffset="10843.5984">19827 8561 347 0,'-2'-2'286'16,"-5"-2"72"-16,-1-4-85 15,2 3-116-15,-3-3-73 16,0 2-33-16,0 2-7 0,1 3-18 16,-2 3-5-16,2 7-6 15,0 1 0-15,5 3-7 16,2-1 0-16,5 0 3 16,4-4 4-16,6-4 6 15,2 1 5-15,3-5 12 16,-2-2 6-16,-1-2 4 15,-1-3-3-15,-3 3-8 16,-4-2-2-16,-7-2 5 16,-2 3 3-16,-10-5 7 15,-4 1-2-15,-3 3-13 16,-2-2-11-16,4 7-15 0,2 1-6 16,9 1-5-16,2 2-2 15,8 0-98-15,-5-3-82 16</inkml:trace>
  <inkml:trace contextRef="#ctx0" brushRef="#br0" timeOffset="11265.6162">19741 7820 654 0,'0'0'394'0,"-2"3"-97"15,-1 7-180-15,-2 11-56 0,1 7-4 16,2 16 2-16,-2 2 3 16,4-1-19-16,0-3-9 15,0-12-17-15,0-5-5 16,0-7-1-16,-1-2 0 15,-1-7-49-15,1-4-55 16</inkml:trace>
  <inkml:trace contextRef="#ctx0" brushRef="#br0" timeOffset="11700.0685">19701 7867 817 0,'5'-4'397'0,"13"-6"-200"16,0-1-98-16,10 4-28 16,2 1-8-16,1 6-4 15,2 4-10-15,-5 5-19 16,-4 2-6-16,-11 3-11 15,-6-1-1-15,-10 2-3 16,-7 1 1-16,-3 0-2 16,-4 0-1-16,0-5-3 0,4-3 0 15,10-4-1-15,5 0-2 16,14-1 10-16,9 3 5 0,7 2 8 31,-4 0 0-31,1 8-2 16,-3 2-4-16,-10 1 1 15,-6 0 5-15,-16 1 12 16,-11-2 4-16,-12-2 6 0,-1 2-8 16,-7-5-16-16,0-3-7 15,5-3-9-15,5-4-5 16,13 1-59-16,6 0-39 16</inkml:trace>
  <inkml:trace contextRef="#ctx0" brushRef="#br0" timeOffset="12538.0648">19216 8622 829 0,'-1'1'388'0,"-6"6"-219"15,3 7-87-15,-1 14-33 16,2 9-6-16,3 30 14 16,0 14 17-16,2 19-8 15,0 2-10-15,-1-13-21 16,1-9-11-16,-1-9-10 15,-1-6-1-15,-3-9-3 16,0-6 1-16,1-19-16 0,2 0-44 16</inkml:trace>
  <inkml:trace contextRef="#ctx0" brushRef="#br0" timeOffset="12966.8045">19228 8667 704 0,'-10'4'376'0,"-11"5"-163"16,-1 1-96-16,2 1-56 0,3-1-27 31,5-2 0-31,2-2 1 16,9-6 2-16,1-1-4 15,5-5-7-15,-5 5-6 16,0 0-11-16,1 0 1 16,9-6-2-16,29-23 1 15,-33 22-1-15,0 3-1 16,-2 3-3-16,1 2-2 0,2 2-3 0,2 4 0 0,5 2-1 16,3 1 6-1,6 3-126 1</inkml:trace>
  <inkml:trace contextRef="#ctx0" brushRef="#br0" timeOffset="13454.6837">19107 9481 635 0,'1'0'445'15,"2"5"-101"-15,1-1-230 16,-4-4-52-16,0 0-7 15,8 7-17-15,9 4-8 16,25 24 10-16,-31-33 9 16,-1-5 19-16,-1 0 2 0,-1-1-19 15,1 1-12-15,0 1-16 16,-1-2-5-16,3-2-8 16,0 1-36-16</inkml:trace>
  <inkml:trace contextRef="#ctx0" brushRef="#br0" timeOffset="14211.4588">18213 9057 717 0,'-2'-12'441'16,"1"-4"-180"-16,-1-4-169 15,-1-5-21-15,2 1-21 16,-1-1-5-16,0 3-14 15,-2 5-9-15,1 10-11 0,0 7-5 16,0 7-4-16,-1 9-1 16,3 9-1-16,1 5 0 15,4 7 1-15,1-3 0 16,4-2 0-16,-1 0 1 0,0-7 1 16,0-3 1-16,-7-5 0 31,-3-2 2-31,-8-3 0 15,-6-3 0-15,-1-2 1 16,0-5-2-16,-2-3-1 16,6 1 0-16,10-2-4 15,3 0 0-15,14-1 0 16,5-1-1-16,10-1 0 16,2 1 1-16,4 2-42 15,-2 2-43-15</inkml:trace>
  <inkml:trace contextRef="#ctx0" brushRef="#br0" timeOffset="14796.9068">18459 9077 740 0,'3'0'405'16,"3"2"-151"-16,0 2-149 15,4 9-36-15,0 1-5 16,-2 3-3-16,-2 2-4 16,-2-2-15-16,-2-2-2 0,1-3-9 15,-2-6-7-15,-1-4-8 16,0-2-4-16,0-2-2 15,0 1-3-15,0-2-5 16,8-14-2-16,22-34-3 16,-15 31-1-16,5 5 0 15,-2 4 0-15,0 6 0 16,0 3-1-16,-7 4 1 31,1 8 0-31,-8 3 3 16,-3 1 1-16,-3 1 1 0,-1-7 0 15,-2-1 2-15,2-2-1 16,1-5 0-16,5-2 0 16,-3 1 0-16,0 0-1 0,0 0-1 15,11-1 0-15,34-36 0 16,-28 27-3-16,1 3 3 16,0 2-2-16,-2 4 1 15,2 1-2-15,-6 8-1 16,-2 4 9-16,-6 9 24 15,-3 3 14-15,0 0 13 16,1-1-5-16,-1-5-17 16,1 1-11-16,2-6-28 15,0-1-36-15</inkml:trace>
  <inkml:trace contextRef="#ctx0" brushRef="#br0" timeOffset="16015.7061">21893 9556 821 0,'0'0'403'0,"-4"0"-209"16,-4 4-103-16,8 15-47 16,-5 2-17-16,5 20-17 15,-3 12-1-15,-7 36 8 16,5 18 3-16,-1 26 4 16,6 16-5-16,2 6-10 15,0 0-4-15,-4-12 2 0,-7-9 1 16,-7-24 3-16,0-9 0 15,6-21-1-15,3-15 0 16,10-24 1-16,-1-6-23 16</inkml:trace>
  <inkml:trace contextRef="#ctx0" brushRef="#br0" timeOffset="18664.112">21814 8848 627 0,'-3'-5'347'0,"0"-4"-97"16,1 6-109-16,-6 13-92 31,2 15-16-31,-3 22-17 16,3 15-1-16,2 19 0 0,2 5-3 0,1 18-5 15,1 9 0-15,6-6-4 32,1-10-5-32,3-28-27 15,-2-20-55-15</inkml:trace>
  <inkml:trace contextRef="#ctx0" brushRef="#br0" timeOffset="19310.832">21848 8852 331 0,'-7'2'256'0,"-12"11"55"16,-2 6-91-16,-8 10-101 15,0 5-40-15,2 0-33 16,0-3-12-16,8-9 18 16,5-2-8-16,9-10 2 15,2-3 0-15,6-8-10 16,4-5-4-16,7-7-10 16,6-3-8-16,3-6-7 15,-1-2-1-15,-2-8-2 16,-1-1 0-16,-2 1-2 15,-1 4-2-15,-2 9 9 16,-6 8 3-16,1 12-1 16,-4 8-1-16,4 21-10 0,10 6-1 15,2 11 7-15,6-3-50 16</inkml:trace>
  <inkml:trace contextRef="#ctx0" brushRef="#br0" timeOffset="20255.9362">21650 10956 566 0,'-1'-3'418'16,"0"-1"-86"-16,1 4-197 15,0 0-68-15,0 0-31 16,0 0-10-16,10 25-4 15,21 37 0-15,-7-26-2 16,3 0 0-16,4-4-9 16,-3-2-1-16,-4-8-1 0,-6-7 0 15,-7-9 1-15,4-5-1 16,-3-2 1-16,2-5 0 16,-1-3-1-16,-7-4-1 15,-2-3 0-15,0-2 1 16,0-6-2-16,-2 1-1 15,-1-3-14-15,2 3-49 16</inkml:trace>
  <inkml:trace contextRef="#ctx0" brushRef="#br0" timeOffset="21010.5718">22260 10299 775 0,'6'-6'390'16,"4"-1"-178"-16,11 0-129 15,1 0-31-15,8 2-11 0,-5 2-8 16,-7 3-8-16,6 3-2 16,-8 7-8-16,0 0-4 15,-12 5-3-15,-4 0-3 16,-13 1 1-16,-5 1 0 15,1-2-1-15,0-2-1 16,9-4-1-16,1-2-1 16,10-3 0-16,4-1 0 0,10 1 9 15,6 3 4-15,7 5 1 16,2 8 2 0,-9 5-7-16,-8 4-2 0,-18 0 5 15,-8-1 1-15,-18-4 4 16,-7-9 0-16,-4-4-8 15,1-3-13-15,6-5-57 16,8-2-45-16</inkml:trace>
  <inkml:trace contextRef="#ctx0" brushRef="#br0" timeOffset="21700.2905">22668 10447 971 0,'6'8'375'0,"5"15"-247"16,-3 0-42-16,-2 6-20 16,-4 4 5-16,-4-6-3 15,0-1-2-15,-2-8-13 16,0-5-11-16,3-7-21 15,-1-6-5-15,5-4-4 16,-3 3-2-16,0 0-4 16,3-6-2-16,9-16-4 15,17-33 0-15,-13 32-2 16,-1-1-1-16,3 11 0 16,-1 5-1-16,1 6-2 15,-2 9 0-15,-3 9 0 16,-5 0 1-16,-7 4 4 0,2 3 1 15,-5-10 2-15,3 4 0 16,-2-3 2-16,-3-9 0 16,3-3 0-16,-1 0 1 15,2-2 0-15,0 0 0 16,0-1-1-16,6-10-2 16,28-39-2-16,-17 23 0 0,2 6-2 15,-4 3-1-15,1 13-1 16,-2 6 0-16,-5 17 2 15,-1 2 4-15,-6 10 12 16,-2 2 6-16,-3-2 7 16,-3 2-1-16,-2-9-5 15,1 1-5-15,1-7-43 16,0-4-61-16</inkml:trace>
  <inkml:trace contextRef="#ctx0" brushRef="#br0" timeOffset="23772.0031">11213 9380 585 0,'5'-3'309'0,"-2"0"-89"0,-3 3-42 15,0 0-71-15,-1 17-41 16,2 67-22-16,5-17-8 0,1 22-9 16,0 18-6-16,1 26-6 15,-1 10-2-15,-1 10-6 16,-2 0-2-16,-7-15 4 16,-4-10 1-16,-6-22 2 15,2-8-1-15,0-15-1 16,1-6-2-16,8-9-2 15,-3-15 0-15,4-16-30 16,0-6-47-16</inkml:trace>
  <inkml:trace contextRef="#ctx0" brushRef="#br0" timeOffset="24336.0388">11199 9493 335 0,'-10'5'237'0,"-9"8"31"16,-2 1-55-16,3 2-44 16,3-3-44-16,5-2-55 15,4-3-18-15,6-5-14 16,2-3-7-16,5-11-7 16,3 0-4-16,3-6-10 31,4-7-2-31,1-1 2 0,2-4 1 15,-7-2-1-15,4 1 3 16,-8 12 5-16,0 2 0 16,-3 8-3-16,0 5-2 15,3 3-12-15,6 6-1 16,4 3-2-16,1 3 0 16,4 11-46-16,-4 2-79 15</inkml:trace>
  <inkml:trace contextRef="#ctx0" brushRef="#br0" timeOffset="24992.1388">11085 10958 890 0,'-3'-2'384'0,"-2"-5"-215"15,3 6-92-15,2 3-29 16,1 5-12-16,-1-7-15 15,3 6 1-15,17 20 4 16,39 28 2-16,-32-33-1 16,1 1-4-16,-8-7-9 15,-3-2-2-15,-5-6 4 16,-1-5 11-16,-1-4 17 16,3-3 4-16,-1-3 1 0,-3-2-10 15,2 0-15-15,-6-5-6 16,-2 3-12-16,0 0-31 15</inkml:trace>
  <inkml:trace contextRef="#ctx0" brushRef="#br0" timeOffset="25557.1005">10313 10143 823 0,'-4'-4'391'15,"-5"-5"-206"-15,4 0-93 16,8-5-33-16,4 3-8 15,4-4-5-15,5 1 3 16,10 12-14-16,-4-7-8 16,5 12-17-16,-3 5-5 15,-4 5-4-15,-4 6 0 0,-12 6 2 16,-9 5 2-16,-13 3 1 16,-5 2 1-1,-7 1-2-15,7 0 0 0,3-10-2 16,0-4-1-16,13-10-2 15,2-3 0-15,5-1-3 16,8-1-1-16,7 0 1 16,1-2-1-16,12-7-2 15,2-1-15-15,8-6-80 16,-4-4-97-16</inkml:trace>
  <inkml:trace contextRef="#ctx0" brushRef="#br0" timeOffset="26059.3801">10556 10217 530 0,'8'2'360'0,"2"1"-41"16,7 7-138-16,-1 4-88 16,-1 3-31-16,-1 2-9 15,-5 3-18-15,-6-2 2 16,-2-5-11-16,-1-4-5 15,0-5-6-15,2-5-1 0,-1-5-3 16,-1 3-3-16,0-1-4 16,2-8-3-16,5-10-3 15,17-26-1-15,-5 34 0 16,-1 1-1-16,-1 8 0 16,-1 3 0-16,-7 9 0 15,-7 4 1-15,-4 6 3 16,-3 6 2-16,7-1 4 15,-2 0 0-15,0-9 2 16,3-2-1-16,-8-10 1 16,4-4 0-16,5-8-1 0,6-3-1 15,0-7-3-15,1-2-1 16,1-3-1-16,1 1-1 16,-2 3-1-16,5 8-2 15,-2 10 3-15,-5 2 6 16,2 9 22-16,-4 4 12 15,1 6 27-15,1 1 6 16,-3 2-5-16,2-3-2 16,-5-4-27-16,-2-6-12 15,2-1-36-15,-2-2-49 16</inkml:trace>
  <inkml:trace contextRef="#ctx0" brushRef="#br0" timeOffset="27131.009">12187 11107 542 0,'8'0'290'0,"11"4"-80"16,4-3-60-16,11 1-80 15,9-1-30-15,17-1-25 16,8-4-7-16,14 1-5 15,-3 2-21-15</inkml:trace>
  <inkml:trace contextRef="#ctx0" brushRef="#br0" timeOffset="27979.1504">12986 11122 472 0,'12'2'268'16,"18"0"-39"-16,8 3-41 15,17 1-62-15,-1-4-40 16,21 0-38-16,2-2-10 16,10 0-18-1,12 0-4-15,-11-2-8 16,2-1-21-16</inkml:trace>
  <inkml:trace contextRef="#ctx0" brushRef="#br0" timeOffset="28467.7789">14154 11111 376 0,'2'0'322'15,"1"-1"5"-15,9 5-114 16,5 1-80-16,13-1-79 16,10-2-19-16,21-2-19 15,9 2 0-15,17 0 4 16,2 0 2-16,3-3-3 16,1-2-4-16,1 0-44 0,-2-2-92 15</inkml:trace>
  <inkml:trace contextRef="#ctx0" brushRef="#br0" timeOffset="28858.332">15196 11130 496 0,'13'0'363'0,"7"2"-37"15,12 2-146-15,9 4-87 16,12-1-52-16,10-3-13 16,14 2-11-16,5-4-4 15,15-1 0-15,6-1-53 16</inkml:trace>
  <inkml:trace contextRef="#ctx0" brushRef="#br0" timeOffset="29311.3683">16370 11147 398 0,'-1'4'262'0,"1"2"-5"0,8-3-73 16,7-1-12-16,17-1-41 15,11-1-49-15,18-1-21 16,8 0-10-16,21-1-23 16,7 2-5-16,4 1-17 15,6 2-44-15</inkml:trace>
  <inkml:trace contextRef="#ctx0" brushRef="#br0" timeOffset="29734.9477">17614 11163 355 0,'21'1'282'16,"16"3"25"-16,14-3-42 16,10 2-88-16,18 1-77 15,3-2-31-15,9 1-28 16,3-2-11-16,2-1-181 15</inkml:trace>
  <inkml:trace contextRef="#ctx0" brushRef="#br0" timeOffset="30109.8408">18693 11185 896 0,'11'0'373'0,"18"-2"-208"16,6 2-76-16,13 4-16 16,4 0-3-16,6-1-19 15,-2-1-11-15,12-2-25 16,3-3-6-16,7 1-100 15</inkml:trace>
  <inkml:trace contextRef="#ctx0" brushRef="#br0" timeOffset="31808.4375">19914 9366 436 0,'-1'5'264'0,"-3"13"-26"0,1 7-50 16,-4 19-61-16,3 2-39 16,2 10-48-16,1-1-11 15,2-3-16-15,1 1-6 16,1-4-126-16</inkml:trace>
  <inkml:trace contextRef="#ctx0" brushRef="#br0" timeOffset="32246.1829">19907 10088 339 0,'0'-3'271'16,"0"3"95"-16,-1 3-100 15,0-3-111-15,-1 0-70 0,-2 24-36 16,-3 32-8-16,7-20-17 16,9 7-6-16,4 10-10 15,-4 1-3-15,1 1 2 16,0-3-24-16,-6-7-121 15</inkml:trace>
  <inkml:trace contextRef="#ctx0" brushRef="#br0" timeOffset="32866.4862">19918 10687 629 0,'0'5'367'31,"0"3"-131"-31,-1 10-79 16,1 8-68-16,0 17-21 16,0 12 3-16,0 10 2 15,1 0-5-15,3-9-22 16,-1-5-12-16,5-13-6 15,-2-4-42-15</inkml:trace>
  <inkml:trace contextRef="#ctx0" brushRef="#br0" timeOffset="33564.2445">19613 11055 452 0,'0'0'338'0,"3"2"-10"0,8 9-153 16,4 4-61-16,11 3-59 16,7 2-20-16,3 1-5 15,4-3-6-15,-3-3-8 0,-5-3-4 16,-8-7-2-16,-3 0 3 16,-11-5 15-16,-2 0 12 15,-5 1 18-15,-8 2 5 16,-9 5 23-16,-8 3 2 15,-11 6-5-15,-1 1-9 16,0 7-30-16,1-2-12 16,7-1-17-16,1 0-3 0,8-6-54 15,7-1-314-15</inkml:trace>
  <inkml:trace contextRef="#ctx0" brushRef="#br0" timeOffset="34813.952">12350 10943 689 0,'0'-3'419'0,"1"-1"-120"15,0 1-183-15,-2 3-46 16,0 0-6-16,0 0-17 16,-3 4-12-16,-6 15-14 15,-40 33-5-15,23-26-6 16,-9-1-2-16,0 1-3 16,-7-4 0-16,3-12 0 0,4 3-1 15,6-10-1-15,10 1 0 16,10 0 6-16,8-1 3 15,8 0 11-15,7 5 5 16,12 8-5-16,6 2-3 16,11 3-11-16,-2 0-3 15,4-2 0-15,-5 0-1 16,-8-3 7-16,-2 1-32 0</inkml:trace>
  <inkml:trace contextRef="#ctx0" brushRef="#br0" timeOffset="35583.7092">16029 11445 1058 0,'0'-2'337'0,"-4"5"-230"16,0 7-30-16,7 21-7 15,-3 7 7-15,6 11-14 16,-4-1 7-16,-1-2-12 16,0-1-12-16,-2-7-17 15,2 0-9-15,-1-11-8 16,3-4 1-16,0-12-50 16,-3-8-49-16</inkml:trace>
  <inkml:trace contextRef="#ctx0" brushRef="#br0" timeOffset="36639.3771">16345 11563 708 0,'2'-4'371'16,"-2"-8"-124"-16,-1 3-124 15,-9-1-58-15,-2 4-10 16,-7 0-15-16,0 4-7 0,-2 4-17 16,-1 5-7-16,1 6-8 15,1 4-1-15,5 6 0 16,1 2 0-16,7 6 2 15,5 1 3-15,4 0 11 16,8-2 6-16,11-5 12 16,4-2 2-16,10-9 5 15,0-7 5-15,3-9-6 16,2-5 2-16,-2-11-1 0,-1 0 4 16,-12-6 11-16,-4-2 9 15,-18 0-6-15,-6-3-10 16,-11-2-23-16,-3 2-14 15,1 3-29-15,-3 4-39 16,4 9-144-16</inkml:trace>
  <inkml:trace contextRef="#ctx0" brushRef="#br0" timeOffset="37471.4845">16805 11698 619 0,'2'6'424'16,"2"7"-97"-16,0 5-207 16,-2 2-29-16,-2 3-22 15,-1 1-3-15,-4 0-27 16,2-1-10-16,1-7-9 15,-1-2-1-15,3-10 1 16,-2-2-1-16,2-4-4 16,-1 0-1-16,1 1-6 15,1-17-3-15,7-41-2 16,1 31-1-16,5 1-3 16,4 1-1-16,0 10-2 15,3 5 1-15,-4 8-1 16,-1 5 2-16,-2 8 1 15,-4 4 2-15,2 7 3 16,-6-2 0-16,-1 1 2 0,-3-2-2 16,-2-5 1-16,0-2 1 15,-5-7 0-15,5-2 1 16,0-3-3-16,0 0 0 16,0 0-7-16,0 0-4 0,6-12-8 15,36-33-9-15,-25 26-7 16,-4 2 3-16,0 3 8 15,2 5 11-15,-10 8 14 16,-1 4 5-16,-3 11 12 16,-1 6 4-16,-3 8 4 15,1 4-4-15,2 4-7 16,-2 1-6-16,7-1-5 16,-1-1-2-16,1-10-49 15,0-8-89-15</inkml:trace>
  <inkml:trace contextRef="#ctx0" brushRef="#br0" timeOffset="46103.7005">12032 9200 504 0,'-1'0'309'16,"-3"3"-9"-16,1 0-86 0,1-3-115 15,1 0-44-15,0 0-30 16,0 0-7-16,0 0-4 16,1 0 0-16,0 0-1 15,0 0 0-15,0 0-1 16,0-1 0-16,3-2 1 15,16-7-2-15,34-25-3 16,-22 12 0-16,8-8 11 16,5-7 8-16,10-10 12 15,9-10 5-15,18-18-11 16,9-4-5-16,15-5-14 16,-1 3-5-16,-12 8-3 15,-11 5 0-15,-22 10 1 16,-11 10 1-16,-18 14 0 15,-6 8 1-15,-9 6-3 16,1 5-1-16,-2 5-2 16,-4 1-1-16,7 4-2 15,-1-1 0-15,-2 1 0 16,4 0 0-16,-6-1 0 0,-4 4 0 16,-4 3-1-16,3 1 1 15,-7 2 0-15,-2 0 1 16,1-3 1-16,0 0 1 15,-1 0 2-15,-2 0 0 16,-16 4 0-16,-35 3 0 0,26-10-2 16,-1-2 0-16,6-1-2 15,1 0-1-15,7 3 0 16,3 0-2-16,5 1-1 16,3 2 0-16,9 0-2 15,3 0-1-15,6 0 2 16,5 0 0-16,7-4 1 15,-1 1 2-15,9-2 0 16,1 2 1-16,-6 2 0 16,-4-1 6-16,-11 5 12 15,-3 5 14-15,-11 6 19 16,-6 4 4 0,-9 9 4-16,-3 2-8 0,5 3-20 15,0-2-11-15,10-7-9 16,4-7-47-16</inkml:trace>
  <inkml:trace contextRef="#ctx0" brushRef="#br0" timeOffset="46743.3323">12884 7712 516 0,'5'-10'313'0,"10"-7"9"16,3-1-100-16,1 3-107 15,5 3-28-15,-3 7-21 16,-3 7-6-16,-8 6-19 16,-5 7 0-16,-5 9-5 15,-2 7 6-15,0 8-10 16,0 0-11-16,4-3-10 0,4-7-2 16,3-12 2-16,6-5 1 15,6-13 4-15,0-10-2 16,5-7-2-16,-2-6-2 15,-4-8-3-15,-4 4-2 0,-3-1-2 16,-5 3-1-16,-2 8-1 31,-3 4-1-31,-2 8 1 16,-1 6-1-16,-1 5-1 16,0-5 0-16,0 0-1 0,0 13 1 15,-3 39 2-15,6-29 1 16,3 2 0-16,3-1 1 15,-1-5 1-15,6-3-31 16</inkml:trace>
  <inkml:trace contextRef="#ctx0" brushRef="#br0" timeOffset="46964.012">13330 7804 1224 0,'-5'4'272'0,"2"10"-161"16,-8 4-23-16,6 5-33 15,0 3-14-15,2-2-24 16,6-2-6-16,5-6-4 16,5-1-4-16,4-10-3 15,0-6-6-15,4-4-150 16</inkml:trace>
  <inkml:trace contextRef="#ctx0" brushRef="#br0" timeOffset="47131.7763">13352 7695 1391 0,'-3'0'198'0,"3"-1"-113"16,3 1-44-1,-3 0-33-15,0 0-35 0</inkml:trace>
  <inkml:trace contextRef="#ctx0" brushRef="#br0" timeOffset="47660.304">12976 7511 715 0,'-9'0'438'0,"-2"-1"-173"16,10 1-168-16,1 0-26 16,14 0-21-16,2 2-5 15,8 2-9-15,9 2 2 0,3-2-7 16,11 4-3-16,-2 0-7 15,-5-3-6-15,-3-1-7 16,-11-4-1-16,-1-7-2 16,-6-4-5-16,-4-1-22 15,-8-2-12-15,-10-1 3 16,-4 4 3-16,-7-1 17 16,-1 4 7-16,3 4 4 15,2 4 0-15,6 7 2 16,3 2 1-16,4 7 0 0,1 0 11 15,1 5 11-15,1 0 4 16,-1 1 7-16,-3-3-10 0,-2-4-5 16,0-4-54-16</inkml:trace>
  <inkml:trace contextRef="#ctx0" brushRef="#br1" timeOffset="51277.4968">11941 9400 702 0,'-6'4'350'16,"-3"1"-128"-16,6 0-95 16,14-4-47-16,5 1-13 15,23 0-2-15,11-4 9 0,20-3-5 16,11-2 2-16,14-3 9 16,14 4-3-16,4-3-18 15,1 2-16-15,-7 0-20 16,-16-2-5-16,-17-1-10 15,-5 1-2-15,-14-5-35 16,-5 2-36-16</inkml:trace>
  <inkml:trace contextRef="#ctx0" brushRef="#br1" timeOffset="51851.0266">12926 9225 945 0,'0'-1'408'16,"0"-2"-242"-16,12 6-97 15,4 3-11-15,8 5 2 16,6 2-8-16,7 0-16 16,1 1-4-16,1-3-13 15,2 1-4-15,-15-7-6 16,-4-1 1-16,-8-2-1 15,-8-2 0-15,-4 0 3 16,-3 1-1-16,0-1 21 16,0 0 5-16,-18 8 16 0,-39 22 4 15,19-11-14-15,7 5-7 16,3 1-23-16,7 2-5 0,12-4-8 16,4-7-25-16,11-9-105 15</inkml:trace>
  <inkml:trace contextRef="#ctx0" brushRef="#br1" timeOffset="52660.9266">13223 9658 1257 0,'5'-7'252'16,"6"-7"-146"-16,1 3-1 15,1 8-21-15,-3 3-5 16,-1 9-34-16,-5 3-10 16,-4 5-7-16,-3 1-6 0,-3 9-7 15,2 1-3-15,-1 2-5 16,4 3-1-16,1-5 0 16,5 1 2-16,9-9 2 15,2-6 2-15,7-10 1 16,0-7 1-16,3-11-3 15,-2-4-1-15,-1-6-5 16,-3-4-4-16,-2 0-3 16,-4 2-1-16,-3 3-1 15,-4 0 0-15,-3 7 2 16,-2 2-1-16,-3 10 0 16,-2 4-1-16,-2 8-1 15,0 5 0-15,2 7 2 16,1 3 2-16,2 3 1 15,0 2 3-15,5 1-2 16,0-3 1-16,3 2 14 0,2-6-44 16,3-7-61-16</inkml:trace>
  <inkml:trace contextRef="#ctx0" brushRef="#br1" timeOffset="52879.8486">13618 9811 1337 0,'-3'0'246'0,"8"5"-55"16,-2 4-53-16,13 7-53 16,5 2-16-16,0 4-37 15,0 0-10-15,-2 1-13 16,-2-2-4-16,-7-8-38 15,3-2-38-15,0-9-176 16</inkml:trace>
  <inkml:trace contextRef="#ctx0" brushRef="#br1" timeOffset="53052.6226">13784 9863 792 0,'-8'0'458'0,"-9"1"-225"15,1 6-140-15,-3 0-51 16,2 2-10-16,2 5-14 0,1 1-5 16,-1 2-5-16,2 3-1 15,6 0-105-15</inkml:trace>
  <inkml:trace contextRef="#ctx0" brushRef="#br1" timeOffset="53333.5032">13865 10000 1155 0,'-4'7'318'0,"-3"10"-193"16,2-2-8-16,-1 6-42 16,4-4-11-16,2-4-29 15,1 3-10-15,4-7-13 16,2-2-4-16,4 1-3 16,1-4-13-16,1-4-122 15</inkml:trace>
  <inkml:trace contextRef="#ctx0" brushRef="#br1" timeOffset="53536.8724">13887 9870 1421 0,'1'2'174'0,"1"1"-143"15,2 2-13-15,-4-5-36 16,0 0-105-16</inkml:trace>
  <inkml:trace contextRef="#ctx0" brushRef="#br1" timeOffset="54496.6565">11988 8140 754 0,'-2'3'441'0,"0"6"-181"0,0 7-152 16,2 16-39-16,0 13 1 16,-5 24-22-16,3 10-7 0,-5 10-10 15,1-1-2-15,2-5-12 16,-1-3-3-16,5 1-5 16,5 1-1-16,1-13 0 15,2-8 0-15,-5-16-23 16,1-9-29-16,-4-7 7 15,-2-2-69-15</inkml:trace>
  <inkml:trace contextRef="#ctx0" brushRef="#br1" timeOffset="55048.5708">11968 8163 610 0,'-2'0'406'0,"-4"0"-76"16,-3 4-210-16,-5 9-70 16,-2 0-10-16,-2 10-7 15,-6-1-8-15,5 3-9 16,-4-1-4-16,2-9-3 15,10 0-1-15,5-11 4 16,5-5 0-16,3-7-1 0,3-3-2 16,5-3-5-16,0-3-1 15,10 0-1-15,3 0-1 16,2-3-1-16,6 2 0 16,-11 1 0-16,9 2 0 15,-7 1 0-15,-3 8 0 16,0 4 0-16,-15 4 0 15,-4 13 0-15,0 2 0 16,6 12-1-16,3 4 0 0,16 8 1 16,5 3-33-16</inkml:trace>
  <inkml:trace contextRef="#ctx0" brushRef="#br1" timeOffset="55662.3833">11028 7866 666 0,'8'-8'342'0,"9"-6"-103"16,1 7-95-16,-5 13-70 15,-3 8-27-15,-7 12-12 16,-3 9 2-16,-5 6-3 16,0 4-5-16,3-2-16 15,2-5-5-15,7-11 4 16,2-8 3-16,5-6 7 15,0-9 3-15,4-8-2 16,4-3-6-16,0-12-7 16,-3-4-3-16,0-2-4 15,-5-4 0-15,-2-3-2 16,0 0-1-16,-8-2 0 16,4 4 0-16,-7 15 0 15,-6 8 0-15,4 18-1 16,-6 7-1-16,2 14 0 0,5 10 1 15,0-2 0-15,0 0 1 16,5-6 0-16,0-6 0 0,3-3-36 16,4-3-44-16</inkml:trace>
  <inkml:trace contextRef="#ctx0" brushRef="#br1" timeOffset="56024.2892">11345 8114 758 0,'-3'1'422'0,"1"2"-195"16,1 4-135-16,1-7-58 16,0 0-16-16,1 3-13 15,2 2 0-15,5 0 0 16,37 18 1-16,-30-29 1 16,-2 1 0-16,-1-2-3 15,-3-4 1-15,-5-1-2 16,-1 0 0-16,-3 3 0 0,-3 0-2 15,1 6-1-15,1 3 0 32,0 5-1-32,1-5-2 15,0 0 2-15,6 17 0 16,14 39 17-16,-12-29 2 16,-4 1 53-16,-4 5 14 15,-8-1 17-15,-7-3 14 0,-6-1-51 16,-4-1-13-16,-3-11-25 15,2-5-9-15,-1-10-32 16,1-7-33-16,13-8-112 16,0-2-113-16</inkml:trace>
  <inkml:trace contextRef="#ctx0" brushRef="#br1" timeOffset="56307.1483">11564 8245 1020 0,'0'4'365'15,"-2"4"-233"-15,0 5-26 16,-2 5-4-16,0 2-5 15,1 4-22-15,0 0-15 0,3-2-22 16,0 0-17-16,6-10-12 16,4 1 0-16,3-11-1 15,-1-2-26-15,0-5-143 16</inkml:trace>
  <inkml:trace contextRef="#ctx0" brushRef="#br1" timeOffset="56478.9723">11628 8169 1497 0,'0'1'223'0,"1"3"-128"15,2-3-33-15,-3-1-36 16,0 0-6-16,0 0-161 0</inkml:trace>
  <inkml:trace contextRef="#ctx0" brushRef="#br1" timeOffset="56994.8147">11015 7684 706 0,'0'0'376'0,"0"0"-111"15,3 0-158-15,-3 0-55 16,3 0-5-16,27 0-11 16,48 6-7-16,-27 1-11 15,-4 1-5-15,0-1-5 16,-8-2-1-16,-6-5-3 0,-3-2 0 15,-10-3-16-15,-1-3-12 16,-12-1-21-16,-5 2-3 16,-8-2 10-16,-2 3 9 15,0 4 24-15,2 3 5 16,5 5 1-16,1 4 3 16,1 3 23-16,1 2 10 15,-2 4 21-15,0 0 10 0,-4 0-10 16,0 0-11-16,-3-5-140 15</inkml:trace>
  <inkml:trace contextRef="#ctx0" brushRef="#br1" timeOffset="57994.044">13288 9558 905 0,'-3'0'358'0,"-2"0"-204"15,3 0-75-15,2-1-21 16,0 0-8-16,0 0-18 16,20-5-3-16,42-5-13 15,-23 10-2-15,4 2-6 16,-3 1-2-16,-5 7-2 16,-4 0-3-16,-12 0 2 15,-5-5-1-15,-6-2-20 16,-4-3-34-16,-4-6-44 15,-4 2-4-15,-4-6-30 0,2 3 1 16,-1-5 145-16,4 3 33 16,2 7 37-16,-1-5-11 15,4 12-6-15,4 5-11 16,-2 3 3-16,3 9 6 16,-3-1 5-16,-4-1 7 15,-5 0 2-15,-2-4-18 0,-3-4-30 16,-2-2 16-16</inkml:trace>
  <inkml:trace contextRef="#ctx0" brushRef="#br0" timeOffset="69074.8227">1981 10091 713 0,'-9'-3'467'0,"-13"-8"-172"16,-6 3-159-16,-11 1-17 16,6 5-17-16,-2 7-35 15,4 4-17 1,8 5-22-16,-4 1-9 15,13 3-9-15,9 4-3 16,10-1-5-16,13-1 0 16,8-6 0-16,4-5 2 0,5-4 0 15,-1-4 1-15,-3-1 0 16,-6-3 0-16,-14 0-6 16,-10 2-2-16,-19 2-1 15,-6 5 0-15,-11 3 3 16,-1 8 1-16,4 5 10 15,3 3 7-15,9 7 13 16,6 0 5-16,14 4-7 16,9-1-7-16,16-5-11 15,3-7-5-15,18-13 3 16,4-2-5-16,7-10-45 16,1-5-39-16,-6-8-216 0</inkml:trace>
  <inkml:trace contextRef="#ctx0" brushRef="#br0" timeOffset="69423.5876">2133 10255 999 0,'0'-1'393'15,"-10"1"-244"-15,17 3-46 0,-3 11-26 16,1 4-9-16,12 11-9 16,-6 3-1-16,0 4-15 15,-1-1-6-15,-10-9-15 16,-1-4-6-16,1-13-3 15,-1-6-2-15,6-7 0 16,1-11-2-16,3-11-11 16,7-3-10-16,1-6-15 15,5 0-3-15,-3 1 6 16,-1 5-5-16,-6 5 14 0,-9 7 5 16,-3 12 8-1,-8 6 21-15,-9 12 21 0,-1 4 5 16,0 9-1-16,3 1-6 15,11 8-15-15,6-4-5 16,9-6-6-16,8 2-2 16,4-11-10-16,3-1-11 15,5-8-84-15,0-7-194 0</inkml:trace>
  <inkml:trace contextRef="#ctx0" brushRef="#br0" timeOffset="69975.9573">2662 10214 1013 0,'-14'-3'391'15,"-10"1"-246"-15,5 3-79 16,0 5-14-16,11 5-26 0,8 3-8 15,2-1 1-15,7 3-1 16,9-2 2-16,0-4-2 16,7-4-7-16,-2-3-1 15,-3-3-1-15,-2-2 2 16,-10-3-3-16,-5-3 0 16,-11 1-1-16,-4 4-2 15,-10 3-1-15,-5 0-1 16,-3 8 18-16,0 3 5 15,8 4 8-15,5 7 4 16,8 1 0-16,5 2-4 0,8-4-2 16,4-2-1-16,13-2-13 15,0-6-3-15,6-6-2 16,1-5 1-16,0-9-2 16,6-4-1-16,-5-6-4 15,0-4-5-15,-6-5-4 16,-6-2-2-16,-4 5 0 15,-5 4 2-15,-7 8 2 16,-2 8 0-16,-2 7 1 16,1 7 2-16,2 7 6 15,1 4 2-15,4 5-2 16,1 2-1-16,0 4-4 16,3-1 0-16,-1-7-9 0,0 0-25 15,-1-15-79-15</inkml:trace>
  <inkml:trace contextRef="#ctx0" brushRef="#br0" timeOffset="70116.9351">2848 10047 1626 0,'0'-1'338'0,"0"-1"-185"16,0 4-57-16,0-2-68 15,0 0-40-15</inkml:trace>
  <inkml:trace contextRef="#ctx0" brushRef="#br0" timeOffset="70323.9408">3153 10219 1594 0,'-3'1'299'0,"-4"0"-141"0,6 0-121 16,1-1-34-16</inkml:trace>
  <inkml:trace contextRef="#ctx0" brushRef="#br0" timeOffset="70511.0631">3186 10425 1694 0,'0'0'402'16,"0"0"-170"-16,3-1-147 15,-3 0-25-15,0 1 327 16</inkml:trace>
  <inkml:trace contextRef="#ctx0" brushRef="#br0" timeOffset="71545.2577">2924 11001 953 0,'2'0'408'0,"-1"5"-252"16,2 7-48-16,-1 9-35 15,-2 6-11-15,1 7-26 16,3 3-13-16,8 1-2 16,6-6 4-16,7-5 4 15,3-8 0-15,2-11-6 16,1-7-4-16,1-11-4 16,-2-10 0-16,-3-6-4 15,-2-1-1-15,-8-3-3 16,-1 3-2-16,-9 0-1 0,-4 5-1 15,-7 10-2-15,-2 2-2 16,-4 10-5-16,0 6-1 16,2 14-2-16,-3 7-1 15,7 18 3-15,2 5 0 16,2 9 10 0,6 3 8-16,-5 0 14 15,-2-3 7-15,-8-8 1 16,-5-7-1-16,-3-10-6 15,-7-8-5-15,-1-16-19 0,0-12-14 16,-3-16-39-16,11-1-15 16,4-8-67-16,4 0-81 15</inkml:trace>
  <inkml:trace contextRef="#ctx0" brushRef="#br0" timeOffset="71814.034">3332 11372 1294 0,'-1'2'270'15,"-1"1"-102"-15,-1 13-52 16,3 3-7-16,0 14-38 15,4 2-14-15,0 1-10 16,4 3-7-16,1-5-11 16,-4-7-8-16,5-2-8 0,-4-9-4 15,0-9-45-15,0-4-45 16</inkml:trace>
  <inkml:trace contextRef="#ctx0" brushRef="#br0" timeOffset="72240.7919">3280 11402 1033 0,'6'-4'377'16,"9"-4"-233"-16,1-1-51 15,11 3-29-15,-1 3-19 16,5 3-27-16,0 3-6 16,-3 2-4-16,-4 0-3 15,-13 1 0-15,-6 3 0 16,-6 1-1-16,-6 3-1 0,-3-4 0 16,-5 0-1-16,2-4-2 15,8-4-2-15,8 2-2 16,10 0 0-16,6 2 0 15,-1 0 1-15,6 8-1 16,-2 0 1-16,-4 9 9 16,-3 5 3-16,-19-2 33 15,-9 3 7-15,-10-2-2 16,-4-1-1-16,-3-9-26 16,3-5-7-16,1-8-13 15,8-6-17-15,12-7-78 16,10-2-87-16</inkml:trace>
  <inkml:trace contextRef="#ctx0" brushRef="#br0" timeOffset="72537.4518">3784 11145 1350 0,'5'0'254'0,"8"0"-6"16,8 2-95-16,15 5-76 15,1-1-12-15,2 0-43 16,-1-4-7-16,-7-2-48 16,-3 0-53-16</inkml:trace>
  <inkml:trace contextRef="#ctx0" brushRef="#br0" timeOffset="72728.8604">3820 11252 1368 0,'12'5'256'0,"8"2"-41"16,11 1-57-16,0-1-13 31,3-3-56-31,-1-3-31 16,-2-2-18-16</inkml:trace>
  <inkml:trace contextRef="#ctx0" brushRef="#br0" timeOffset="73436.1354">4386 11074 1350 0,'-2'11'204'0,"-5"11"-98"16,4 5-33-16,10 10-7 15,5-1 9-15,5 0-15 16,6 0-2-16,-1-12-12 16,0-5-5-16,7-16-10 15,-2-6-3-15,-1-15-12 0,0-4-2 16,-6-2-5-16,-4-4-2 15,-4 4-3-15,-7 0-2 16,-10 1-2-16,-4 4-2 16,-2 9-2-16,-1 4-2 15,3 9-1-15,0 8-2 16,0 11 1-16,3 8 1 16,7 16 3-16,6 8 8 15,2 12 11-15,1 4 7 0,-8 6 3 16,-3-8 3-16,-13-8 6 15,-1-5-3-15,-8-20-2 16,0-6-20-16,-5-23-55 16,-1-10-47-16,3-18-115 15,-3-8-68-15</inkml:trace>
  <inkml:trace contextRef="#ctx0" brushRef="#br0" timeOffset="73881.7929">4784 11521 1257 0,'-4'13'275'0,"-5"17"-127"16,0 0-21-16,-1-3-38 15,1-6-30-15,7-6-38 32,2-6-5-32,2-9 5 0,5-5 1 0,1-6 0 15,1-5-5-15,5-6-10 16,-3-3-2-16,-1-4-1 15,-2 0-1-15,-3-2-2 16,0 4-1-16,1 12-1 16,0 2-1-16,2 18 1 15,-1 2 2-15,1 8 4 16,2 8 3-16,3-2 3 0,1 6 2 16,0 2 2-16,-2-1-1 31,0 0-3-31,0-5 0 0,-3-4-52 0,0-4-49 0</inkml:trace>
  <inkml:trace contextRef="#ctx0" brushRef="#br0" timeOffset="74038.0641">4755 11583 1531 0,'12'2'231'0,"20"0"-141"16,1 3-50-16,5 0 1 15,-1-1-11-15</inkml:trace>
  <inkml:trace contextRef="#ctx0" brushRef="#br0" timeOffset="74725.2954">5322 11006 1162 0,'2'-4'333'0,"2"-2"-170"16,-3 6-10-16,-1 8-42 16,-1 14-27-16,1 15-37 15,1 6-9-15,6 10-14 16,0-2-5-16,-5-2-4 16,3-4-10-16,-2-12-45 15,-2-7-37-15</inkml:trace>
  <inkml:trace contextRef="#ctx0" brushRef="#br0" timeOffset="74866.4881">5117 11215 1457 0,'12'4'197'0,"17"2"-114"16,10 1-26-16,28 1-25 15,5-3-6-15,9-1-91 16</inkml:trace>
  <inkml:trace contextRef="#ctx0" brushRef="#br0" timeOffset="75327.5024">5790 11101 1351 0,'6'-3'233'16,"3"-1"-86"-16,3 4-12 16,-7 13-36-16,-4-1-21 15,-3 8-26-15,-7 3-2 16,-6 5-16-16,2 4-9 0,5 3-10 15,8-2-9-15,14-4-2 16,8-3 0-16,8-11 3 16,2-4-1-16,2-11 3 15,-3-6 0-15,-4-10-3 16,1-5-4-16,-3-8-9 16,0 0-3-16,-5-3 1 15,-5 2 3-15,-8 1 6 16,-6 2 3-16,-4 5 0 15,-4 3 1-15,0 16 18 0,-2 3 8 16,4 16 9-16,-2 6 5 16,2 8-8-16,0 3-4 15,5 4-7-15,4 1-5 16,4-5-19-16,5-1-3 16</inkml:trace>
  <inkml:trace contextRef="#ctx0" brushRef="#br0" timeOffset="75951.8373">6273 11303 721 0,'-6'0'481'16,"-6"4"-197"-16,0 6-147 15,3 7-30-15,1 4-17 16,7 4-27-16,1-2-13 16,9-2-9-16,1-4-1 0,5-12-6 15,3-4-3-15,1-8-11 16,0-10-4-16,2-3-6 15,-1-2-1-15,-5-3-4 16,0 2 0-16,-8 2-1 16,-2 3-1-16,-5 7-3 15,-4 5-1-15,-2 6-4 16,4 6-1-16,2 10 0 16,1 8-1-16,8 19 0 15,-4 6 11-15,-1 7 39 16,-2 3 21-16,-14-6 22 15,0-4-6-15,-8-6-31 16,-3-8-17 0,-8-13-16-16,0-7-4 0,2-15-14 0,0-6-15 15,9-13-45-15,4-4-33 16,9-1-88-16,2-1-100 0</inkml:trace>
  <inkml:trace contextRef="#ctx0" brushRef="#br0" timeOffset="77387.2983">6516 11587 520 0,'-3'7'381'0,"-6"7"30"0,-2 2-252 15,2 10-83-15,0-4-10 16,-3-2-31-16,4 0-7 16,6-10-14-16,2-2 2 15,0-8 10-15,5-3 2 16,0-4-1-16,0-3-7 15,6-9-11-15,-4 0-3 0,7-4-3 16,-1 2 0-16,0 1-2 16,0 4-1-16,-5 2 0 15,-2 0 0-15,1 12 1 16,-1 2 5-16,-3 9 3 16,3 4 2-16,2 8-1 15,0 1-4-15,6 1-4 16,5 3-1-16,-1-3 2 15,2-2 2-15,-3-5-56 16,-4-2-75-16</inkml:trace>
  <inkml:trace contextRef="#ctx0" brushRef="#br0" timeOffset="77543.623">6490 11690 1552 0,'7'0'243'16,"15"1"-165"-16,12 0-23 15,3-3-13-15,3 2-31 16</inkml:trace>
  <inkml:trace contextRef="#ctx0" brushRef="#br0" timeOffset="78048.8196">6776 10891 1396 0,'2'11'202'0,"3"14"-86"16,-1 6-28-16,1 14-7 15,-5-4-4-15,-2 8-29 16,-3 0-7-16,3-1-18 15,2 0-7-15,8-7-11 16,9-6 0-16,8-12-1 16,9-2 1-16,-3-15 0 15,-1-7-24-15,-7-11-185 16</inkml:trace>
  <inkml:trace contextRef="#ctx0" brushRef="#br0" timeOffset="78224.2438">6670 11142 1524 0,'5'5'287'0,"5"-3"-63"0,16 5-93 16,8-1-9-16,16-4-61 16,1-2-22-16,-1-4-45 15,-3-1 18-15</inkml:trace>
  <inkml:trace contextRef="#ctx0" brushRef="#br0" timeOffset="78851.7824">7346 11250 1417 0,'13'1'197'0,"6"0"-81"16,9 5-29-16,12 2-8 15,0 0-17-15,11-1-41 16,-2-4-123-16</inkml:trace>
  <inkml:trace contextRef="#ctx0" brushRef="#br0" timeOffset="79246.6667">7768 11240 913 0,'-2'0'443'0,"6"-2"-244"15,6 2-48-15,18 0-29 16,8 1 2-16,17 3-55 16,5-1-26-16,9 2-23 15,0-1-5-15,-7-2-4 16,-4 0-22-16,-14-3-83 15,-9-4-117-15</inkml:trace>
  <inkml:trace contextRef="#ctx0" brushRef="#br0" timeOffset="79453.3046">7994 10866 1230 0,'-3'-11'284'0,"-2"-10"-145"16,5 8-8-16,0 11-51 16,1 5-17-16,4 22-38 15,-4 11-14-15,3 17-10 16,1 7 0-16,1 6 6 16,3-4-46-16</inkml:trace>
  <inkml:trace contextRef="#ctx0" brushRef="#br0" timeOffset="79851.1687">7869 11477 1366 0,'0'-14'212'0,"0"-9"-89"0,12 1-41 16,7 4 4-16,13 9-6 16,6 7-16-16,4 11-27 15,3 11-11-15,-12 10-11 16,-8 2-2-16,-23 3 2 16,-9-1 0-16,-21-2-1 15,-4-2 0-15,-8-5-11 31,-1-7-7-31,11-5-6 0,3-5-1 16,12-8 4-16,14 0 3 16,4-7 3-16,4-2-2 15,13 1 2-15,1 2 1 16,10 2 2-16,3 1 2 16,1 7 0-16,-8 1-1 15,4 6-7-15,-3 0-33 16,-6 0-280-16</inkml:trace>
  <inkml:trace contextRef="#ctx0" brushRef="#br0" timeOffset="80483.7074">8717 11276 742 0,'6'-1'428'0,"1"-5"-159"0,6 2-150 16,-10-8-31-16,-3-2 1 16,-1-1-31-16,-11-3-7 31,0 1-12-31,-9-2-9 16,-6 5-10-16,-4 3-4 15,-5 7-8-15,2 5-2 16,4 11-6-16,3 3-3 15,8 3 2-15,7 4 2 0,8-1 3 16,5-1 3-16,10-5-2 16,2-4 1-1,11-5 0-15,-1-4 1 0,8-4 0 16,3-4-1-16,-3-5-1 16,-1 0-2-16,-7 3 0 15,-5 0-2-15,-1 5-1 16,-5 3-1-16,1 3-1 15,1 5-1-15,-10 7 1 16,2 5 0-16,1 7 0 0,-5 5 2 16,-2 5 27-16,-1 2 16 0,-14-5 22 15,1 3 10-15,-5-10-22 16,-5-7-15-16,-6-6-16 16,-4-8-4-16,2-2-9 15,2-9-5-15,6-8-40 16,6-1-35-16,10-13-111 15</inkml:trace>
  <inkml:trace contextRef="#ctx0" brushRef="#br0" timeOffset="80924.8704">8954 10839 1356 0,'0'-2'244'15,"0"1"-78"-15,1 11-54 16,-1 11-17-16,2 19-33 16,0 6-6-16,2 7 5 15,3 4-4-15,-2-6-14 16,2-4-8-16,-2-7-18 15,0-3-4-15,3-11-3 16,1-3-2-16,2-8 1 16,4-4-1-16,2-4-32 15,4-5-28-15,6-2-95 16</inkml:trace>
  <inkml:trace contextRef="#ctx0" brushRef="#br0" timeOffset="81159.7804">8883 11117 1042 0,'-3'1'405'0,"3"6"-226"15,-1-7-17-15,1 0-49 16,5 1-20-16,25 3-51 15,51 7-18-15,-28-8-17 16,7 1 1-16,0-1-59 16,1 1-76-16</inkml:trace>
  <inkml:trace contextRef="#ctx0" brushRef="#br0" timeOffset="81572.0615">9292 10725 1064 0,'4'-7'349'0,"6"-2"-220"0,5 1-26 0,0 1-10 31,7 6-8-31,2 2-21 16,2 5-16-16,1 6-19 15,-7 3-6-15,-17 3 1 16,-7-1 0-16,-16 1 2 15,-7 2 1-15,0-1-8 16,6 0 2-16,5-5-4 0,9-1-1 16,10-2-5-16,1 0 2 15,15 1 6-15,0-3-1 16,14-3-2-16,1 0-6 16,3-3-15-16,9 1-20 15</inkml:trace>
  <inkml:trace contextRef="#ctx0" brushRef="#br0" timeOffset="91391.2923">21627 7018 994 0,'-12'2'381'0,"-18"14"-242"16,-5 5-38-16,-7 17-8 16,4 8-8-16,9 13-9 15,9 8 1-15,16 12-16 16,9 4-11-16,17-8-18 15,8-7-9-15,13-22-23 16,5-10-35-16,1-14-272 16</inkml:trace>
  <inkml:trace contextRef="#ctx0" brushRef="#br0" timeOffset="93050.4923">21753 7401 786 0,'-3'-10'399'0,"-1"-10"-165"16,0-3-125-16,4 1-28 15,3-3-1-15,-1 3-20 16,3 7-7-16,-1 4-2 16,-2 4-2-16,-2 2-12 15,2 1-8-15,-4 4-16 16,1 0-5-16,0 0-8 15,0 0 0-15,-1 4-2 16,-4 20 0-16,-2 37 1 16,10-22 1-16,5-4 2 0,0-4 0 15,0-3 2-15,-3-8 0 16,-5-5-1-16,-6-5-1 16,-10-8 0-16,-5 1-2 15,-3-9 0-15,4 5 0 16,7-2-6-16,7 1-7 15,11-1-12-15,5-5-5 16,14 0-6-16,6 2-6 16,12 8-18-16,-1 3-12 0,-5-2-87 15</inkml:trace>
  <inkml:trace contextRef="#ctx0" brushRef="#br0" timeOffset="93438.4442">22028 7300 633 0,'-9'-6'442'15,"0"-3"-123"-15,-3 3-226 16,-5 2-34-16,1 4-24 16,-3 7-8-16,-1 8-8 15,-1 4 0-15,4 16-5 16,3-1-1-16,9 4 4 16,9-2 6-16,12-7 9 0,0-4 7 15,12-12 6-15,1-4 2 16,6-12-6-1,1-9-4-15,-12-11-4 0,-3 0-7 16,-15-10-9-16,-5-2-4 16,-13-5-8-16,-4-1-2 15,2 11-27-15,3 6-24 16,8 13-129-16</inkml:trace>
  <inkml:trace contextRef="#ctx0" brushRef="#br0" timeOffset="93804.2784">22218 7490 1217 0,'0'5'306'0,"0"6"-147"16,-2 7-50-16,-1 1-12 16,-4 2-50-16,-2-1-16 15,-3-9-14-15,-2 5-32 16</inkml:trace>
  <inkml:trace contextRef="#ctx0" brushRef="#br0" timeOffset="94397.9877">22373 7335 627 0,'0'-10'453'0,"3"-4"-105"16,-5 0-218-16,2 7-45 15,-1 4-3-15,-5 1-24 16,10 5-9-16,-4-3-13 16,-2 0-3-16,2 10-9 15,-1 13-2-15,6 36-7 16,5-25-2-16,-3 2 4 15,6-5 1-15,-11-7-3 16,4-2 0-16,-7-14-7 16,0 5 0-16,-5-7-2 15,-5-4 0-15,-5-2-2 0,1-4 0 16,3 2-2-16,1 2 0 16,9 0 1-16,-3-3-1 15,11 2 0-15,-6-1-1 16,0 1-1-16,21-2 0 15,32-3-3-15,-24 6-5 16,4 6-37-16,-5 0-48 16</inkml:trace>
  <inkml:trace contextRef="#ctx0" brushRef="#br0" timeOffset="94960.7105">22534 7057 852 0,'11'-5'473'15,"8"-1"-257"-15,4 4-124 16,3 1-11-16,6 15-36 15,3 8-16-15,1 11-18 16,3 10 0-16,-8 9 0 16,-3 8-2-16,-21 16-4 15,-8 3 0-15,-17 1-1 16,-5-3 0-16,-1-21 4 16,-2-9-9-16,0-19-52 15,-2-9-32-15</inkml:trace>
  <inkml:trace contextRef="#ctx0" brushRef="#br0" timeOffset="98521.1119">20054 8449 291 0,'-1'-4'217'0,"1"-2"34"16,0-1-45-16,5-8-70 15,5-1-17-15,5-8-46 16,6-4-4-16,12-5-7 15,11-4-11-15,21-2-4 16,4-5-4-16,22-6-16 16,6 1-4-16,11-13 9 15,9 3 7-15,-16 2 16 0,-6 3 6 16,-25 15-8-16,-10 8-7 16,-12 7-25-16,-6 4-13 15,-4 4-10-15,0 2-3 0,5 2-8 16,2 3-12-16,-12-1-53 31,3 2-30-31,-20 3-90 0</inkml:trace>
  <inkml:trace contextRef="#ctx0" brushRef="#br0" timeOffset="99367.1953">20148 8252 782 0,'3'-6'419'16,"4"0"-194"-16,-1 0-127 15,-3 2-39-15,-3 3-17 0,-3 2-15 16,2-1-2-16,0 0-2 16,0 0-2-16,-4 14-8 15,-42 35-2-15,27-24-2 16,-1 1 0-16,3 1-4 15,10 1 1-15,-7-10 5 16,6-3 4-16,7-5 13 16,-6-10 12-16,15 6 9 15,-1-1 4-15,2-2-3 16,-1-2-7-16,10-2-15 16,2-4-5-16,12-8-12 15,9 5-3-15,2-7-7 16,5 0 0-16,-1 0-62 0,3 0 96 31</inkml:trace>
  <inkml:trace contextRef="#ctx0" brushRef="#br0" timeOffset="107263.7733">3212 12561 905 0,'1'-3'406'0,"3"-4"-237"16,2-4-67-16,2-8-32 15,0-3-5-15,1-9-25 16,0-2-9-16,-4-3-8 15,1-1 0-15,-6 4-7 16,-3 2-3-16,-4 3-4 16,2 6 1-16,-1 7-5 0,2 6-1 15,3 11-7-15,1 4-2 16,0 11-3-16,0 4 1 16,0 12 3-16,3 4 1 15,-1 11 2-15,1-2 1 16,1 0 4-16,-3-4 2 0,-1-7 1 15,-5-4 2-15,-7-12 0 16,0-3 0-16,-6-4 2 16,-1-3 0-16,2-5-1 15,-3 0-1-15,4-11-4 16,7 1-2-16,4-2-3 16,6-3-3-16,11 10-1 15,2-2-1-15,10 4 0 0,5 1 1 16,7 2 0-16,2 3 2 15,2-2-17-15,4 1-51 16</inkml:trace>
  <inkml:trace contextRef="#ctx0" brushRef="#br0" timeOffset="107623.3015">3786 12371 894 0,'3'3'429'0,"5"1"-249"16,14 2-90-16,4-4-1 15,19 3-26-15,2-4-22 16,6-1-23-16,3 2-8 15,-8 1-37-15,-2 0-54 16</inkml:trace>
  <inkml:trace contextRef="#ctx0" brushRef="#br0" timeOffset="107842.6888">3869 12546 1206 0,'13'-2'286'0,"16"-2"-177"16,8 4-13-16,3-5-45 16,9 6-22-16,6 0-21 15,1-1-12-15</inkml:trace>
  <inkml:trace contextRef="#ctx0" brushRef="#br0" timeOffset="108311.2229">4883 12309 1151 0,'-12'-9'325'0,"-20"-15"-186"15,2 10-24-15,-1 14-49 32,15 0-21-32,1 0-36 0,-46 9-9 0,8 22-4 15,1 4 0-15,32 6 6 16,9 8 7-16,11-1 15 16,10 2 11-16,20-6 5 15,8-10 5-15,16-17-5 16,6-8-5-16,3-12-10 15,3-5-3-15,-17-13-7 16,-7-3 1-16,-20-10 0 16,-15-8-3-16,-9 2-7 0,-12-1-9 15,-13 5-38-15,-8 4-31 16,-2 9-128-16</inkml:trace>
  <inkml:trace contextRef="#ctx0" brushRef="#br0" timeOffset="108517.3228">4894 12316 829 0,'-1'1'469'0,"-9"7"-238"16,-5 7-85-16,-9 15-15 15,-6 6-2-15,-4 7-38 16,1 5-17-16,5-4-32 15,5-1-13-15,14-8-17 16,1-10-14-16</inkml:trace>
  <inkml:trace contextRef="#ctx0" brushRef="#br0" timeOffset="109208.0526">5450 12242 1015 0,'2'3'373'0,"-4"6"-240"15,5 9-40-15,-3 16-29 16,-3 7-5-16,9 17-17 16,-3 0-12-16,2-5-5 15,2-6-4-15,-5-18-7 16,1-6-2-16,0-12-6 16,1-3-33-16,-9-9-158 15</inkml:trace>
  <inkml:trace contextRef="#ctx0" brushRef="#br0" timeOffset="109353.5489">5302 12457 1256 0,'10'-3'276'0,"6"1"-136"0,17 2-50 16,3-3-17-16,16-1-38 31,8 0-10-31</inkml:trace>
  <inkml:trace contextRef="#ctx0" brushRef="#br0" timeOffset="109936.5849">5992 12291 1294 0,'2'-3'254'16,"5"-1"-127"-16,13 11-32 15,-12 3-9-15,4 10-25 16,-6 5-13-16,-6 10-16 16,0 0-5-16,-3 5-12 15,-1-1-6-15,2-12-4 16,4 1 2-16,6-13 0 15,2-5 1-15,6-1 2 16,2-9-2-16,6-4 0 16,1-10-1-16,2-10-2 15,1-2-7-15,-5-8-16 16,2 3-3-16,-7 0-4 16,-6 0 5-16,-5 2 13 15,-5 2 4-15,-4 8 2 0,-5 4 1 16,-2 15 0-16,-1 2 4 0,4 14 5 15,1 10 8-15,8 8 22 16,0 5 14-16,7 5 12 16,7-1-6-16,7-7-22 15,-1-6-11-15,0-10-33 16,1-6 419-16</inkml:trace>
  <inkml:trace contextRef="#ctx0" brushRef="#br0" timeOffset="110654.6982">6469 12670 1023 0,'0'-1'395'15,"0"-1"-240"-15,2 0-23 16,-2 2-33-16,0 0-7 0,0 0-30 16,-1 6-9-16,-1 13 0 15,-6 29-6-15,7-26-6 16,-3-1-2-16,10-4-23 15,3 0-5-15,6-6-2 16,0-4 9-16,-3-9-60 16,-1-2-65-16</inkml:trace>
  <inkml:trace contextRef="#ctx0" brushRef="#br0" timeOffset="110827.7195">6468 12533 1457 0,'0'0'208'0,"3"0"-103"0,1 1-46 16,-4-1-43-16,0 0-61 16</inkml:trace>
  <inkml:trace contextRef="#ctx0" brushRef="#br0" timeOffset="111218.2639">6877 12358 1271 0,'-15'1'252'0,"-17"-1"-144"16,3 7-17-16,-3 2-35 16,5 0-20-16,10 6-21 15,3-3-3-15,14 1-5 16,5 6-2-16,14-1 6 15,4 2 8-15,12 0 12 16,-4-2 6-16,-3-4 1 16,-3 3-5-16,-11-1-6 0,-9-2-1 15,-11 0-6-15,-8-3 0 16,-16-7-1-16,-3-5-5 16,-5-4-18-16,-2-5-25 15,13-1-79-15,8 2-70 16</inkml:trace>
  <inkml:trace contextRef="#ctx0" brushRef="#br0" timeOffset="111408.8589">6975 12370 1508 0,'0'1'260'0,"2"10"-89"15,-3 0-37-15,2 17-60 16,-1 3-19-16,0 5-31 15,2 7-9-15,0-5-5 16,0 0 3-16,-2-16-62 16,5-3-50-16</inkml:trace>
  <inkml:trace contextRef="#ctx0" brushRef="#br0" timeOffset="111569.3843">6961 12230 1451 0,'6'-4'168'0,"2"1"-127"0,-1-1-51 0</inkml:trace>
  <inkml:trace contextRef="#ctx0" brushRef="#br0" timeOffset="112011.1331">7074 12502 1360 0,'3'3'218'15,"1"8"-85"-15,0-2-23 32,5 8-9-32,-1-1-19 15,0 4-31-15,-2-3-11 16,-4-3-19-16,-2-4-2 0,0-4-3 0,-2-4-1 0,1-3-1 31,1 0-1-31,0 0-3 16,0 0-3-16,1-12-3 15,9-34-1-15,4 23-3 16,6-1 0-16,2 1-3 16,2 3 0-16,-2 6 0 15,2 9-1-15,-6 9-1 16,1 5 8-16,-7 8 17 16,1 6 9-16,-4 0 13 15,-4 2-5-15,1-1-7 0,-5-4-6 16,-2-3-10-16,1-1-2 15,-4-4-22-15,3 1-20 16</inkml:trace>
  <inkml:trace contextRef="#ctx0" brushRef="#br0" timeOffset="113419.2647">7481 12472 708 0,'-5'14'421'0,"-6"9"-104"16,4 2-204-16,14 12-22 15,1-9 17-15,11-3-13 16,4-3-10-16,2-12-26 15,7-3-8-15,6-10-6 16,0-10 0-16,-2-11-5 16,-1-5-6-16,-12-13-16 15,-2-1-4-15,-14-12-4 16,-11-7-4-16,-21 1-1 16,-12-2-3-16,-10 12-2 15,-4 7-3-15,6 20-4 16,3 14-2-16,10 13-2 15,2 12 0-15,12 10 1 16,5 1 0-16,14 4 3 0,12 3 2 16,20-1 15-16,9 2-29 15,15-1-100-15,3-6-230 16</inkml:trace>
  <inkml:trace contextRef="#ctx0" brushRef="#br0" timeOffset="113687.8033">7851 12632 1430 0,'2'6'220'0,"6"10"-82"15,-7 3-12-15,2 3-50 16,2 1-27-16,-6-1-31 0,4-3-6 16,-3-5-5-16,1-3 0 15,4-7-7-15,5-3-27 16,3-2-129-16</inkml:trace>
  <inkml:trace contextRef="#ctx0" brushRef="#br0" timeOffset="113860.3782">7878 12380 1530 0,'3'4'245'0,"1"1"-139"15,2 0-32-15,3 5-28 16,-2-7 25-16</inkml:trace>
  <inkml:trace contextRef="#ctx0" brushRef="#br0" timeOffset="114789.2569">8749 12539 1113 0,'4'-2'333'0,"9"-1"-206"31,7 1-20-31,13 2-18 16,9 4-8-16,14 6-37 16,0-4-17-16,2 1-8 15,-4-7-22-15,-14-3-161 0</inkml:trace>
  <inkml:trace contextRef="#ctx0" brushRef="#br0" timeOffset="114977.5187">9013 12091 1331 0,'-4'7'224'16,"-7"1"-115"-16,5 12-53 16,2 8-19-16,4 11-20 15,0 8-6-15,7 12-6 16,1 4 1-16,2 1-118 15</inkml:trace>
  <inkml:trace contextRef="#ctx0" brushRef="#br0" timeOffset="115305.2534">8812 12750 1407 0,'5'-7'195'0,"8"-6"-89"0,4 3-27 16,11 2-21-16,7 6 1 15,2 7-29-15,4 3-15 16,-9 8-10-16,-9-1 0 16,-18 8 2-16,-10 3 2 15,-18 2 0-15,-4 8-1 16,-11-5-3-16,0 4-3 15,0-11-26-15,3-10-2 16,23 0 0-16,2-14 2 16,22 0 35-16,12 2 8 15,2-10 4-15,17 6 0 0,4-4-11 16,1-1-2-16,8 2-33 16</inkml:trace>
  <inkml:trace contextRef="#ctx0" brushRef="#br0" timeOffset="115848.2052">9536 12556 779 0,'9'-8'480'16,"5"-8"-215"-16,1 1-124 15,-3-1-27-15,-5-2-8 16,-5 1-37-16,-4 0-16 16,-11-2-19-16,-6 4-3 15,-7 5-10-15,-9-1-3 16,2 11-6-16,-4 3-6 15,6 4-6-15,6 4 0 16,10 5-3-16,10 4 0 0,7 2-1 16,4 1 1-16,7-6 2 15,8 3 1-15,6-5 3 16,5-6-1-16,3-8 1 16,-7-1-1-16,-1-7-6 15,-4-2-2-15,-7 6-1 16,-3-5 1-16,-7 2 4 15,-5 6 1-15,-1 4-2 16,-1 6-1-16,-1 9 3 16,2 3-1-16,-1 5 4 15,-3 1 0-15,-8-2 3 0,-5 0 1 0,-10-3 0 16,-5-4 1-16,-7-6 0 16,-2-4-1-16,6-9-48 15,-1-3-48-15</inkml:trace>
  <inkml:trace contextRef="#ctx0" brushRef="#br0" timeOffset="116195.0524">9786 12128 1131 0,'1'-7'351'16,"-1"-5"-188"-16,3 7-42 16,-4 5-13-16,7 16-28 15,1 6-16-15,-4 10-8 16,3 5 4-16,-7 10-10 15,-5 9-12-15,3 4-18 16,-3-1-7-16,0-12-3 16,9-8-2-16,5-14 2 15,6-6 0-15,11-12 3 16,3-2-10-16,3-7-54 16,1-1-46-16</inkml:trace>
  <inkml:trace contextRef="#ctx0" brushRef="#br0" timeOffset="116366.6297">9714 12303 1459 0,'5'0'196'15,"15"2"-102"-15,10 1-35 16,6-2-17-16,14 4-12 15,3-3-19-15,0 2-30 0</inkml:trace>
  <inkml:trace contextRef="#ctx0" brushRef="#br0" timeOffset="116727.9077">10117 12039 1205 0,'11'-5'302'16,"9"-3"-172"-16,5 8-27 15,2 0-11-15,5 16-33 16,-7-5-18-16,-5 10-15 0,-5 0-8 15,-21-5-10-15,-2 7 0 16,-17-2-3-16,-5 4 1 16,1-2-2-16,5-3 0 15,17-8 27-15,7-5 10 16,18-4 15-16,7-3 8 16,8 0-32-16,0 0-12 0,2 1-13 15,1 2-3 1,-2 1 207-16</inkml:trace>
  <inkml:trace contextRef="#ctx0" brushRef="#br0" timeOffset="119024.7546">8084 12173 894 0,'4'-6'447'0,"-1"-2"-252"0,-1 4-58 16,0 8-17-16,-2 8-14 16,1 13-37-16,-1 6 0 15,0 14-7-15,0 6 0 16,0 8-19-16,2 0-10 16,6-9-19-16,4-12-4 15,10-13 1-15,2-9-1 16,7-16 1-16,2-5 1 15,-7-12-45-15,-4 0-29 0,-9-2-86 16,-7 1-79-16</inkml:trace>
  <inkml:trace contextRef="#ctx0" brushRef="#br0" timeOffset="119196.2493">8020 12309 1462 0,'2'0'249'0,"8"-2"-33"15,8 2-39-15,13 0-59 16,6 0-29-16,15 0-43 16,6-2 44-16</inkml:trace>
  <inkml:trace contextRef="#ctx0" brushRef="#br0" timeOffset="122179.1047">8408 12547 633 0,'-2'0'471'0,"2"0"-118"0,2-1-217 15,-2-1-16-15,0 1-17 16,22-1-30-16,38 0-24 16</inkml:trace>
  <inkml:trace contextRef="#ctx0" brushRef="#br0" timeOffset="123698.484">8412 12574 508 0,'1'1'315'0,"3"-1"-25"15,0 2-77-15,-4-4-108 16,-1 1-47-16,1 0-21 16,0 0-9-16,0 0-10 15,0 1-2-15,0-1-1 16,0 0-1-16,0-1 2 15,0 1 5-15,0 0 5 0,0 0 0 16,0 0-5-16,0 0-7 16,0 0-8-16,0-1-3 15,0 1-2-15,0 0 0 16,0 0-1-16,0 0 0 16,0 0-1-16,0 1 0 15,0 0 1-15,0 0 0 16,0 0 0-16,0 0 0 15,0 0 1-15,12 2 0 0,36 6-1 16,-26-13 0-16,3 2 0 16,0 3-2-1,-2 0 0-15,0 3-1 0,-9 5-12 16,1 2-51-16</inkml:trace>
  <inkml:trace contextRef="#ctx0" brushRef="#br0" timeOffset="124404.4462">8428 12566 428 0,'2'0'316'0,"-1"-2"44"16,3 1-103-16,-4 0-146 15,0 0-37-15,0-1-20 16,0 1-7-16,15 0-13 15,34 0-7-15,-21-4-16 16,3 1-6-16,0 3-22 16,0-2-77-16</inkml:trace>
  <inkml:trace contextRef="#ctx0" brushRef="#br0" timeOffset="127043.499">1629 13916 723 0,'3'5'413'0,"4"1"-119"15,4-9-163-15,8-13-14 16,1-8-9-16,7-14-44 15,0-6-18-15,0-5-28 0,-2 0-5 16,-5 2-6-16,-3 5 0 16,-3 1-3-16,-1-3 0 15,-6 0 2-15,-3 4 9 16,-4 15 7-16,-2 6-1 16,-1 21-5-16,-1 10-12 15,3 17-7-15,2 12-1 0,7 12 2 16,1 6 2-1,6 3 0-15,5-2 3 0,2-2 1 16,4-6 2-16,-4-14 2 16,2-7-16-16,-3-15-77 15,-10-11-84-15</inkml:trace>
  <inkml:trace contextRef="#ctx0" brushRef="#br0" timeOffset="127440.4111">1776 13739 1069 0,'4'0'343'0,"7"4"-221"0,6 2-38 16,15 4-7-16,5 0-13 15,14-1-27-15,-3-1-5 0,4-5-9 16,-9 2-6-16,-12-4-5 16,-6-2-2-16,-18-5-1 15,5 3-2-15,-6-2-4 16,2 8-1-16,0 8-2 15,0 2 3-15,-8 2 11 16,-3-1 5-16,-2-1 6 16,-6-1-2-16,8-4-4 15,-5-7-4-15,3-9-3 16,5-5-3-16,0-10-6 16,5-3-3-16,6-2 0 15,2-1-2-15,3 7-1 16,3 6-1-16,-2 7 0 15,0 4-1-15,2 11 5 16,-1 5 5-16,-5 8 1 16,-2 2 3-16,-1 7-5 15,-1-1 0-15,2 4-21 16,3 6-95-16</inkml:trace>
  <inkml:trace contextRef="#ctx0" brushRef="#br0" timeOffset="127730.3598">2595 13796 979 0,'-9'-7'448'16,"-2"-4"-262"-16,-8 1-44 15,2 5-15-15,-5 4-46 16,0 4-23-16,-2 1-32 15,3 1-10-15,13 6-10 16,6-1-3-16,10 4-1 31,9 3-1-31,5-2 4 0,1 3 0 0,-3-7 0 16,5 2 1 0,-4-4 2-16,-7-8-19 0,1-2-76 15,-8-7-130-15</inkml:trace>
  <inkml:trace contextRef="#ctx0" brushRef="#br0" timeOffset="127842.1582">2577 13630 1064 0,'-8'-17'429'15,"-2"-7"-187"-15,7 10-80 16,-4 2-30-16,7 12-79 16,0 3-28-16,4 5-41 15,10 8-26-15</inkml:trace>
  <inkml:trace contextRef="#ctx0" brushRef="#br0" timeOffset="128560.8777">3155 13720 832 0,'13'0'406'15,"9"0"-207"-15,14 4-137 16,4-3-6-16,9 4-21 15,5-3-11-15,-6 1-11 0,-6-2-3 16,-16 1-2-16,-9-2-2 16,-10 0-13-16,-7 0-4 15,-11-2 0-15,-7 1 0 0,-16-1 9 16,0 2 2-16,-1 5-1 16,3 3 0-16,9 8 2 15,3 1 6-15,12 7 14 16,1 2 13-16,11 0 10 15,5 1 2-15,6-7-9 16,3-2-2-16,8-8-8 31,-1-4-4-31,0-10-7 16,5-3-3-16,-8-10-4 16,-7-6 0-16,-1-3-4 0,-4-2 0 15,0 3-3-15,8 5-1 16,-6 6-2-16,-4 4-1 15,-4 9 8-15,0 1 7 16,2 15 12-16,-1 2 5 0,1 4-6 16,-6 2-2-16,0-4-9 15,0-3-3-15,-6-9-1 16,6-3 1-16,-2-11-1 16,5-3-2-16,7-8-5 15,-5-4-2-15,12 2-4 16,-9-5-1-16,9 12 1 15,-1 1-2-15,-2 11 2 16,2 7 4-16,-8 11 8 16,3 8 8-16,-9 10 4 15,-2 1 0-15,1 3-6 16,1-1-8-16</inkml:trace>
  <inkml:trace contextRef="#ctx0" brushRef="#br0" timeOffset="129123.4595">4522 13676 1312 0,'-12'4'232'16,"-11"6"-129"-16,-1 5-16 15,0 10-42-15,2 0-19 16,6 4-22-16,9-3 0 16,13-5 15-16,9-5 7 15,8-9 9-15,4-2-2 16,2-8-7-16,-8-5-4 0,-7-8-4 16,-8-2-1-16,-10 0-7 15,-2 7-4-15,-13 3-12 16,-5 2-18-16,-1 4-106 15</inkml:trace>
  <inkml:trace contextRef="#ctx0" brushRef="#br0" timeOffset="129295.2897">4565 13686 1287 0,'12'9'288'16,"10"6"-66"-16,13 9-71 15,-6 6-24-15,12 7-40 16,2 4-25-16,-5 6-35 16,0-5-13-16,-13-3-60 15,-9-9 212-15</inkml:trace>
  <inkml:trace contextRef="#ctx0" brushRef="#br0" timeOffset="129487.7074">4863 13693 1493 0,'-19'9'275'0,"-16"9"-43"16,-3 16-110-16,-5 4-22 0,1 10-48 16,2 5-16-16,5 0-22 15,4 0-14-15,5-12-64 16,4-9-52-16,13-10-190 15</inkml:trace>
  <inkml:trace contextRef="#ctx0" brushRef="#br0" timeOffset="129944.565">5018 13628 692 0,'-10'0'419'0,"-9"0"-134"16,5 5-176-16,0 5-52 15,4 0-10-15,11 4-9 16,0 1 0-16,5-3-12 15,7-2-3-15,3-2-6 16,1-4-2-16,1-4-5 16,3 0-2-16,-5-5-8 15,-4 0-8-15,-6 2-15 32,-11-3-3-32,-13 5 4 15,-1 0 7-15,-6 2 29 0,0 5 9 16,8 3 22-16,-1 1 13 15,3 2 3-15,4-1-3 16,11 2-12-16,8 3-8 16,6-1-11-16,7 1-6 15,-4-3-11-15,9-2-4 16,4-5-19-16,-6-3-33 16</inkml:trace>
  <inkml:trace contextRef="#ctx0" brushRef="#br0" timeOffset="130073.0364">5098 13432 1485 0,'-2'-2'246'16,"-5"-3"-85"-16,9 10-97 16,2 1-23-16,4 9-115 15</inkml:trace>
  <inkml:trace contextRef="#ctx0" brushRef="#br0" timeOffset="130435.1563">5389 13691 1247 0,'-7'-1'275'0,"-16"-4"-142"15,-4-1-10-15,-3 6-38 16,-3 1-19-16,5 7-30 16,3 5-9-16,5 4-15 15,5 1-3-15,10 3 1 16,3-1 2-16,9-2 8 15,9 1 10-15,6-7 9 16,4-4 3-16,-1-6-3 16,-1-4-7-16,-5-2-14 15,-7 2-4-15,-10-2-5 0,-7 1-4 16,-13 1-47-16,-7 0-28 16</inkml:trace>
  <inkml:trace contextRef="#ctx0" brushRef="#br0" timeOffset="130790.7395">5458 13730 1313 0,'8'8'263'0,"8"8"-84"0,-10 3-55 16,-3 2-1-16,-3 0-48 15,-5-4-18-15,2-7-25 16,-4-3-14-16,4-7-11 0,3-1-4 16,5-13-6-1,2-2-3-15,9-6-2 0,0-2 4 16,5 6 2-16,2 2-1 16,-4 8 1-16,1 5 0 15,-2 10 25-15,-3 7 17 0,-8 4 30 16,1 5 12-16,-4 3-10 15,-2-1-15-15,1 1-26 16,-1-3-9-16,0-5-22 31,1-5-174-31</inkml:trace>
  <inkml:trace contextRef="#ctx0" brushRef="#br0" timeOffset="131372.4103">6399 13540 1306 0,'-7'-17'248'0,"5"-5"-117"15,-2 6-8-15,-4 14-30 32,7 11-21-32,0 11-27 15,1 7-9-15,2 7-12 16,0-1-9-16,4 4-4 15,-2-4-3-15,1-1 0 16,2-1 1-16,-9-11 1 16,-3-3 0-16,-5-8-6 0,-3-2-5 15,-4-7-14-15,0-5-6 16,3-5 2-16,3-3 4 0,9 0 5 16,8 3 2-16,7 4 2 15,4 2-1-15,9 4 3 16,0 0 1-16,4 7 1 15,4-2-25-15</inkml:trace>
  <inkml:trace contextRef="#ctx0" brushRef="#br0" timeOffset="131764.4778">6364 13309 1113 0,'-23'2'304'15,"-26"11"-222"-15,0 4-32 16,0 19-8-16,4 5-8 16,5 10 1-16,8 8 3 0,16 0 10 15,9-1 6-15,16 2 18 16,10-4-3-16,11-6-13 15,11-1-9-15,17-15-11 16,9-7-1-16,10-23-2 16,1-9-1-16,-4-31-8 15,-4-8-4-15,-12-13-1 16,-12-2 0-16,-25 1 5 16,-19-9 2-16,-27 0 1 15,-17-5-3-15,-12 8-13 16,1 17-8-16,8 18-21 15,7 13-21-15,20 16-290 16</inkml:trace>
  <inkml:trace contextRef="#ctx0" brushRef="#br0" timeOffset="132000.7777">6963 13898 1570 0,'-3'17'259'0,"-9"21"-125"15,-3 1-86-15</inkml:trace>
  <inkml:trace contextRef="#ctx0" brushRef="#br0" timeOffset="132755.4528">7482 13567 811 0,'-15'-1'403'0,"-10"-6"-199"16,1 9-144-16,7 7-24 15,4 1-12-15,5 2 0 0,10 3 7 16,4-3 1-16,7-2-1 16,5 2-7-16,3-8-14 15,2 0-3-15,-2-3-1 16,-6-1 0-16,-10-2-1 15,-12 1-3-15,-5 4-2 16,-12-1-1-16,-1 7-1 16,-1 0 2-16,6 1 27 15,6 3 8-15,4 0 23 16,10 6 16-16,1-2-16 16,10-1-6-16,0-3-19 15,8-3-9-15,2-3-13 16,5-6 5-16,4-4-58 0,-5-7 107 15</inkml:trace>
  <inkml:trace contextRef="#ctx0" brushRef="#br0" timeOffset="132882.4178">7455 13305 1242 0,'-5'-4'256'0,"1"-1"-175"15,5 6-39-15,4 10-64 16,4 2-110-16</inkml:trace>
  <inkml:trace contextRef="#ctx0" brushRef="#br0" timeOffset="133023.0563">7607 13612 1249 0,'15'16'294'0,"21"23"-105"15,3 6-16-15,-1 6-75 16,-8 4-28-16,-15 1-59 16,-2-2-60-16</inkml:trace>
  <inkml:trace contextRef="#ctx0" brushRef="#br0" timeOffset="133211.3491">7768 13665 1538 0,'-16'5'265'0,"-22"7"-95"15,-3 7-39-15,-3 11-50 16,-1 7-19-16,3 8-44 16,4-1-9-16,10 1-23 15,8-1-34-15</inkml:trace>
  <inkml:trace contextRef="#ctx0" brushRef="#br0" timeOffset="133912.4581">8133 13696 1294 0,'-11'-11'277'0,"-4"-10"-104"15,-8 4-42-15,-3 0-20 16,-2 9-53-16,-1 4-19 16,5 6-23-16,-4 3-6 15,8 5-11-15,3 6 0 16,7 3 2-16,9 0 2 15,8 5 5-15,4-5 1 16,6-2-2-16,4-3 0 16,1-11 1-16,3-3-1 0,1-7 1 15,-4-5-2-15,-1-4-12 16,-2 0-6-16,-4-5-18 16,-1 5 0-16,-8 2 12 15,-6 0 1-15,-5 11 15 16,-4-2-2-16,-1 8 0 0,4 5 1 15,1 3 1-15,4 4 2 16,7 2 7-16,5-1 4 0,10 3 7 16,1-3 6-16,7-6 13 15,1-2 4-15,-2-8 4 16,-2-4-5-16,-5-9-14 16,-2-1-6-16,1-1-7 15,-3 0-5-15,-5-2-3 16,-9-2-1-16,-5-1-3 15,1 0-1-15,0 0-4 16,5 2-1-16,-4 2-2 16,5 8-1-16,-5 9 1 15,-1 10 11-15,1 13 22 16,-3 1 12-16,5 11 12 0,0 1-9 16,3 10-17-16,-1 4-9 15,1 5-8-15,-1 1 1 16,2-7-2-16,-5-7 2 15,4-17-21-15,1-7-41 16,1-9-31-16,4-4-52 16</inkml:trace>
  <inkml:trace contextRef="#ctx0" brushRef="#br0" timeOffset="134037.7547">8368 13801 1397 0,'6'-1'201'16,"3"-4"-88"-16,12 2-90 16,4 2-5-16,8-2-88 15</inkml:trace>
  <inkml:trace contextRef="#ctx0" brushRef="#br0" timeOffset="134475.9776">8821 13506 1150 0,'-9'-4'322'16,"-24"-4"-200"-16,5 9-18 15,-2 10-54-15,0 5-12 16,16 4-17-16,6 1 12 0,11 1 5 16,8-5-1-16,9-2-4 15,3-6-11-15,4-5-11 16,-2 2-3-16,-6-6-6 0,4 1-20 16,-12-2-46-16,-6-3-30 15,-6 0-3-15,-14-2 16 16,-9 2 43-16,1 1 22 15,-6 6 48-15,3 5 22 16,3 3 35-16,6 2 18 16,2 1 2-16,5 2-11 0,10-1-19 15,4 2-7-15,16-1-36 32,2-3-12-32,12-3-11 15,1-3-4-15,3-7-22 16,5-1-24-16</inkml:trace>
  <inkml:trace contextRef="#ctx0" brushRef="#br0" timeOffset="134647.9576">9218 13549 1534 0,'0'-4'274'15,"0"1"-81"-15,2 0-90 0,-2 3-59 16,0 0-13-16,0 0-67 16,0 0-39-16</inkml:trace>
  <inkml:trace contextRef="#ctx0" brushRef="#br0" timeOffset="134804.3589">9190 13736 1811 0,'2'0'461'0,"4"0"-292"15,2 0-42-15,-3 0-57 16,0 0-50-16</inkml:trace>
  <inkml:trace contextRef="#ctx0" brushRef="#br0" timeOffset="140080.7971">9877 13615 888 0,'0'-12'404'0,"0"-18"-223"16,0-3-72-16,0-1-19 15,0-3-5-15,0 6-18 16,0 3-4-16,2 11-6 15,-1 9-5-15,-1 10-18 16,-1 8-7-16,-4 10-9 16,2 9-4-16,3 16-2 15,0-2 0-15,5 6 2 16,-2-5-1-16,2-10-1 0,1 1 1 16,-3-8-2-16,-1-6 2 15,-6-6 2-15,-4-2 2 16,-6-5-4-16,-9-8-3 15,1-3-8 1,2-1-3-16,4-4-5 0,8 6-1 0,6 1-4 16,4 1-2-16,11 4 1 15,5 2 0-15,11 0 7 16,5 0-19-16,5-3-75 16,8-3-79-16</inkml:trace>
  <inkml:trace contextRef="#ctx0" brushRef="#br0" timeOffset="140332.5977">10212 13563 909 0,'7'4'459'0,"8"-5"-237"16,11 2-89-16,13 0-42 15,4-6-5-15,17 8-47 16,-4-6-14-16,0-2-25 16,-6 1-47-16</inkml:trace>
  <inkml:trace contextRef="#ctx0" brushRef="#br0" timeOffset="140505.9647">10348 13675 1495 0,'15'0'224'16,"18"-1"-127"-16,8 0-7 15,13-1-36-15,1-4-11 16</inkml:trace>
  <inkml:trace contextRef="#ctx0" brushRef="#br0" timeOffset="141639.9498">10963 13504 1023 0,'10'-11'401'15,"9"-10"-232"-15,2 6-64 16,0 9-14-16,-3 16-10 16,-2 15-9-16,-9 19-17 15,-7 0-4-15,-6 7-12 16,-3-3-9-16,4-6-13 0,5 1-3 16,9-13-5-16,5-11 4 15,10-18 3-15,4-7 0 16,8-15 0-16,-4-4-2 15,-6-7-5-15,-3-2 0 16,-12-3-5-16,-1-3-1 16,-4-3-2-16,-5 4-1 15,-2 13-3-15,-5 7-2 0,0 24-4 16,-4 6 0-16,3 18 2 16,4 7 7-16,4 2 8 15,0 0 5-15,6-5 1 16,2 0-5-16,4-7 0 15,1-3-9-15,-1-4-75 16,-1-3-179-16</inkml:trace>
  <inkml:trace contextRef="#ctx0" brushRef="#br0" timeOffset="141850.8428">11416 13741 1335 0,'-3'2'263'16,"-7"4"5"-16,9 11-140 16,-2 4-25-16,4 8-18 31,0 0-38-31,-1-4-31 16,7 5-6-16,-1-9-7 15,3-5-21-15,2-9-84 0,-2-9-75 16</inkml:trace>
  <inkml:trace contextRef="#ctx0" brushRef="#br0" timeOffset="142007.5748">11444 13563 1364 0,'-4'-3'263'16,"-3"-2"33"-16,0 2-219 15,4 1-40-15,3 4-34 16,0 0-48-16</inkml:trace>
  <inkml:trace contextRef="#ctx0" brushRef="#br0" timeOffset="142775.1254">11909 13502 692 0,'-6'-4'439'0,"-4"-5"-162"16,-13 6-169-16,-4-3-23 15,-5 5-21-15,-2 1-12 16,10 10-20-16,1 0-10 15,8 3-13-15,7 2-4 0,4-5-3 16,11 8 1-16,11 3 4 16,7 0 5-16,7 7 7 15,-1-5 5-15,-10 0 5 16,-7-3 1-16,-17-5 0 16,-7-1-3-16,-11-4-6 15,-6-6-3-15,4-4-9 16,-6-3-12-16,11-4-44 15,3-5-30-15,11 1-85 16,11-2-38-16</inkml:trace>
  <inkml:trace contextRef="#ctx0" brushRef="#br0" timeOffset="142904.2446">11926 13491 1420 0,'1'7'223'16,"0"7"-64"-16,2 10-20 15,0 8-48-15,-1-2-14 16,5 5-28-16,0-2-10 0,0-1-18 16,0-2-31-16,-2-9-116 15</inkml:trace>
  <inkml:trace contextRef="#ctx0" brushRef="#br0" timeOffset="143076.0489">11992 13304 1591 0,'-1'-3'276'0,"-4"-7"-178"16,3 7-54-16,7 5-44 16,0 2-51-16</inkml:trace>
  <inkml:trace contextRef="#ctx0" brushRef="#br0" timeOffset="143363.5596">12145 13617 1276 0,'-2'9'300'15,"0"12"-41"-15,-6-3-55 16,2 4-95-16,-4-5-12 16,-4-4-53-16,4-4-16 15,-1-12-12-15,7-5-2 16,6-6-5-16,8-1-2 15,8-4-7-15,0 0 0 0,6 0-1 16,-2 1-2-16,1 9-1 16,4-1 0-16,-4 9 0 15,1 3 1-15,-5 10 10 16,-4 5 8-16,-6 6 10 16,-5 3 1-16,-4 0-4 15,-2 0-6-15,3-3-16 0,2-3-3 16</inkml:trace>
  <inkml:trace contextRef="#ctx0" brushRef="#br0" timeOffset="143879.4694">12750 13276 932 0,'-14'2'450'0,"-2"2"-275"16,-20 16-46-16,2 10-12 16,1 20-28-16,-6 7-22 15,17 11-26-15,3-2-2 16,15-6-7-16,10-2-2 0,12-10-2 16,11-7-1-16,3-12-8 15,5-8-3-15,4-13 1 16,-7-5-19-16,2-10-100 15</inkml:trace>
  <inkml:trace contextRef="#ctx0" brushRef="#br0" timeOffset="144272.6577">12832 13432 1287 0,'-5'2'242'0,"-3"13"-122"0,1 7-22 31,-3 5-33-31,5 5 2 16,1-3-26-16,4-3-7 16,2-3-8-16,1-4-2 15,13-5-7-15,1-2-3 16,7-7-2-16,2-4 0 0,-7-5-13 0,-1-4-19 15,-4-9-43-15,3 4-18 0,2-5-11 32,-4-4 24-32,-4 4 34 15,-7-5 14-15,-4 7 30 0,-4 4 16 0,-5 12 23 32,1 9 10-32,-5 13 6 15,4 6-10-15,1 3-20 16,1 0-9-16,5-1-11 0,2-1-4 0,7 0-13 15,2-3-49-15,4-6-188 32</inkml:trace>
  <inkml:trace contextRef="#ctx0" brushRef="#br0" timeOffset="144601.0635">13247 13554 1124 0,'-6'-8'366'0,"-12"-11"-178"0,-3 4-37 31,0 9-62-31,-3 1-23 16,-1 10-31-16,4 8-14 16,2 6-16-16,0 8-3 15,11 4 2-15,4 2-1 0,9-1 3 0,7 2-1 16,7-6 1-16,5-4 1 15,1-8 3-15,7-6 3 0,-4-11 2 32,-3-8 3-32,5-6 0 15,-10-6-1-15,-1-1-4 16,-6-2 0-16,-13-4-2 16,-7 0-3-16,-7 0-3 15,-2 4-16-15,-1 10-50 16,-2 1-51-16</inkml:trace>
  <inkml:trace contextRef="#ctx0" brushRef="#br0" timeOffset="144928.8597">13334 13350 802 0,'-4'9'371'16,"-8"11"-190"-16,9 4-89 16,4 0-30-16,6-3-15 15,10-7 1-15,-1 0 10 0,9-8 14 16,-4-1-4-16,0-5-1 15,-7-10-8-15,-8-1-23 16,-5-7-7-16,-7-3-15 16,0 6-4-16,-10-6-21 15,1 0-30-15,0 4-149 16</inkml:trace>
  <inkml:trace contextRef="#ctx0" brushRef="#br0" timeOffset="145165.2127">13556 13339 1385 0,'7'7'241'0,"13"11"-32"0,0 7-44 16,1 15-55-16,2 7-15 15,-9 9-45-15,-7 4-23 16,-15 3-19-16,-13-3-2 16,-18-4-5-16,1-1-12 15,-7-10-28-15,2-7-28 0</inkml:trace>
  <inkml:trace contextRef="#ctx0" brushRef="#br0" timeOffset="147175.6495">13802 13708 1177 0,'0'0'304'0,"0"-2"-182"0,-3 0-8 16,3 1-43-16,0 1-21 15,0 0-26-15,0 0-35 0</inkml:trace>
  <inkml:trace contextRef="#ctx0" brushRef="#br0" timeOffset="151393.7953">14144 13685 788 0,'-22'2'316'0,"-19"0"-162"15,5 2-60-15,14-2-40 16,9-2-3-16,18 2-11 16,13-1 0-16,28-1 3 15,14 0 3-15,37 0 10 16,22-2 1-16,32-3 6 16,16 0 11-16,29 1-6 15,7-2-9-15,14 3-27 16,6 1-11-16,-16-3-12 15,-18 0-2-15,-26 3-15 16,-23-2-35-16</inkml:trace>
  <inkml:trace contextRef="#ctx0" brushRef="#br0" timeOffset="151820.1091">14877 13433 564 0,'1'-14'332'0,"-1"-19"-4"0,0-3-133 15,-2-2-87-15,-2 0-19 16,2 7-17-16,-3 4-7 15,3 11-12-15,0 7-3 16,1 10-15-16,-2 11-6 16,1 14-7-16,-1 3 3 15,1 20 8-15,2 2-1 16,3 2-4-16,0 3-5 16,2-18-5-16,2-10-10 0,4-15-90 15</inkml:trace>
  <inkml:trace contextRef="#ctx0" brushRef="#br0" timeOffset="152162.7096">15117 13259 1352 0,'-12'-3'221'0,"-3"-1"-98"0,-3 4-56 16,0 6-13-16,6 4-25 15,-1 4-11-15,5 9-4 16,2 5 1-16,9 8 1 16,2 2 0-16,14 0 1 15,7-4 4-15,7-12 13 16,0-8 7-16,5-16 12 16,-4-10 12-16,-5-9 3 15,-3-7-4-15,-15-12-16 16,-8-4-13-16,-17-5-21 15,-5 4-6-15,-5 9-15 16,0 8-21-16,7 11-60 0,-4 5-49 16</inkml:trace>
  <inkml:trace contextRef="#ctx0" brushRef="#br0" timeOffset="152726.0589">14203 14027 1359 0,'0'-1'201'16,"3"7"-109"-16,2 0-14 31,-5 8-17-31,1 8 1 16,-1 8-16-16,-5 1-11 0,-2 5-16 15,6 0-6-15,-4-9-8 16,9 0 0-16,11-11 3 16,-5-9 1-16,11-10 4 15,1-10 1-15,4-10-2 16,7 0-1-16,-9-7-3 15,-1 0 0-15,-6-2-2 16,-7-3-1-16,-5 4-2 16,-5 2-1-16,-1 14-2 15,0 10-3-15,-4 13 0 16,0 9 2-16,-1 6 4 16,2 4 3-16,2 3 1 15,6 3 0-15,-1-1 4 16,-1-4-16-16,9-1-145 15</inkml:trace>
  <inkml:trace contextRef="#ctx0" brushRef="#br0" timeOffset="152898.1025">14525 14259 1470 0,'-3'5'225'16,"-3"9"-64"-16,1 7-74 0,5 6-41 15,3 1-8-15,1 1-24 16,-1-5-8-16,4-4-67 16,-5-8-73-16</inkml:trace>
  <inkml:trace contextRef="#ctx0" brushRef="#br0" timeOffset="153038.8613">14565 14102 1536 0,'-4'-2'263'16,"-4"-4"-99"-16,5 8-116 15,-3 5-14-15,9 8-54 16</inkml:trace>
  <inkml:trace contextRef="#ctx0" brushRef="#br0" timeOffset="153328.5079">14872 14078 1244 0,'-13'-5'279'0,"-16"0"-129"16,2 7-35-1,1 6-50-15,1 7-16 0,8 4-28 16,0 4-1-16,11 4 5 16,6-1-1-16,7 0-2 15,13-1-7-15,7-4-6 16,2-6-1-16,7-7-19 0,-2-4-32 16,2-9-147-16</inkml:trace>
  <inkml:trace contextRef="#ctx0" brushRef="#br0" timeOffset="153645.5774">15116 14160 1020 0,'0'-9'389'0,"1"-6"-232"16,-6-2-26-16,-3 4-22 15,-6 0 8-15,-9 3-34 16,-1 6-17-16,-4 3-39 16,3 5-11-16,5 4-13 15,9 0-4-15,8 7-3 16,3-2-1-16,12 3 2 15,4 4 1-15,6-10 2 16,6 1 1-16,-6-10 2 16,1-2 0-16,2-5 0 15,-3-2-1-15,8 2 10 16,0 4 9-16,-1 3 12 16,-2 6 1-16,-13 1-3 15,-7 1-7-15,-9 5-8 0,-11-4 0 16,-5 4-2-16,-2-1-14 15,-1-5-42-15,9 0-42 16</inkml:trace>
  <inkml:trace contextRef="#ctx0" brushRef="#br0" timeOffset="154021.063">15637 13794 1048 0,'-10'0'391'0,"-5"5"-241"15,-11 15-54-15,-4 10-18 16,-1 21-17-16,-5 4-1 16,14 13-2-16,6 2 3 15,9-7-15-15,7 3-9 16,13-13-12-16,5-5-2 15,9-10-8-15,2-11-1 16,-3-17-32-16,0-5-36 0</inkml:trace>
  <inkml:trace contextRef="#ctx0" brushRef="#br0" timeOffset="154395.8657">15695 13964 1345 0,'-1'5'215'0,"-3"9"-87"15,-9 3-35-15,12 16-21 16,-7-8 6-16,3 7-22 16,10 1-11-16,-4-9-13 15,7 1-5-15,7-9-9 16,-1-6 1-16,7-5-2 15,1-5-1-15,-6-9-18 0,0-2-10 16,-6-12-29-16,2 2-7 16,-4-7-2-16,1 7 7 15,-6-2 20-15,-1 4 12 16,-5 9 11-16,-4 1 5 16,-1 18 12-16,-1 1 3 15,1 13 7-15,0 0-3 16,3 2-8-16,3 5-4 15,4-3 3-15,4 3-14 0,3-4-32 16</inkml:trace>
  <inkml:trace contextRef="#ctx0" brushRef="#br0" timeOffset="154735.142">16070 14130 926 0,'-2'-10'434'0,"-4"-8"-241"0,-4 1-50 0,-6 0-16 16,-3 5-6-16,-5 6-54 16,-1 4-20-16,0 5-26 15,1 2-8-15,8 12-3 16,2 3 6-16,11 8 4 15,2 6 1-15,5-5-6 16,5 0-5-16,11-10 1 16,5-2 3-16,9-10 4 15,0-3 3-15,3-8-1 16,-11-9-1-16,-2-6-4 16,-3-3-1-16,-20-4-8 0,7 4-15 15,-13-5-68-15,-12-4-70 16</inkml:trace>
  <inkml:trace contextRef="#ctx0" brushRef="#br0" timeOffset="155004.6409">16134 13913 1190 0,'-5'-1'298'0,"-5"3"-178"16,5 7-30-16,5 5-42 15,6 0 0-15,2 0 17 16,2-6 15-16,1-6 7 16,-1-2-12-16,5-7-19 15,-6 3-13-15,-7-8-22 16,-2 0-8-16,-11-1-18 15,-3-1-30-15,1 2-143 0</inkml:trace>
  <inkml:trace contextRef="#ctx0" brushRef="#br0" timeOffset="155241.9532">16235 13824 1368 0,'7'0'274'0,"8"0"-7"0,6 12-111 16,1 1-25-16,6 13-53 16,4 7-22-16,-9 10-27 15,-4 4-11-15,-27 5-11 16,-14-4-4-16,-14-3 2 16,0-2 0-16,7-6-2 15,6-4 2-15,12-8-17 16,4-4-1-16</inkml:trace>
  <inkml:trace contextRef="#ctx0" brushRef="#br0" timeOffset="158972.4016">16453 13661 1379 0,'-1'-1'227'0,"1"-1"-75"16,9 0-9-16,19 2-42 16,6 0-28-16,20 0-41 0,8 1-8 15,6-1-29-15</inkml:trace>
  <inkml:trace contextRef="#ctx0" brushRef="#br0" timeOffset="159269.4822">16918 13661 1450 0,'10'0'210'0,"19"-2"-69"15,11 0-36-15,14-3-33 16,4 0-17-16,5-1-35 15,-2 1-6-15,-1 6-65 16,-4-1-71-16</inkml:trace>
  <inkml:trace contextRef="#ctx0" brushRef="#br0" timeOffset="159472.7545">17191 13253 1480 0,'-6'-4'216'15,"-1"1"-124"-15,6 9-16 0,-6 18-31 16,5 13-16-16,-2 23-16 16,1 8-5-16,9 4-14 15,2-5-35-15</inkml:trace>
  <inkml:trace contextRef="#ctx0" brushRef="#br0" timeOffset="159835.9754">17044 13855 1468 0,'1'-11'205'16,"5"-11"-87"-16,14 8-69 15,8 2 1-15,8 14-7 0,-2 6-13 16,-1 9-18-16,-3 5 0 16,-16 5-2-16,-7 7 1 15,-19 9 0-15,-11-3-1 16,-11-6-3-16,-2-4-8 15,4-15-8-15,5-2-3 16,13-8 1-16,4-6 5 16,12-7 11-16,9-2 6 15,15 1 5 1,10 2 1-16,8 5-5 16,2 0-2-16,-1 2-28 15,-2 0-296-15</inkml:trace>
  <inkml:trace contextRef="#ctx0" brushRef="#br0" timeOffset="161044.3015">18330 12860 1239 0,'-21'16'276'0,"-15"17"-155"15,-6 36-20-15,-7 16-12 16,7 37-14-16,7 16-16 15,14 15-30-15,10 6-12 16,22 2-10-16,11-15-1 16,22-26 2-16,9-12-3 0,5-40-78 15,5-8-102-15</inkml:trace>
  <inkml:trace contextRef="#ctx0" brushRef="#br0" timeOffset="161593.7074">18298 13650 1202 0,'3'1'232'0,"15"1"-207"15,18 0-24-15,24-2-1 16,22 0-1-16,42-4 30 16,18 0 16-16,42-5 9 15,13 0 5-15,13-1-14 16,25-1-3-16,-5 5-4 16,2 0 1-16,-27 0-8 0,-34 6-31 15,-41 0-149-15</inkml:trace>
  <inkml:trace contextRef="#ctx0" brushRef="#br0" timeOffset="162055.0399">19171 13305 944 0,'-2'-17'423'15,"-1"-13"-249"-15,-1 3-83 0,-2-4 4 16,4 7-6-16,1 2-1 16,0 7-35-16,1 4-9 15,-3 6-32-15,1 7-6 16,1 15-4-16,0 9-3 15,3 17 1-15,2 4 1 16,3 15 3-16,-2-3 3 16,0-4-42-16,2-5-59 15</inkml:trace>
  <inkml:trace contextRef="#ctx0" brushRef="#br0" timeOffset="162354.977">19455 13184 1423 0,'-5'-2'205'0,"-13"-6"-98"16,-6 4-29-16,-2 9-37 16,-5 0-22-16,6 14-19 15,1 3-1-15,12 10 6 16,10 10 3-16,11 4 3 15,11-3 5-15,12-6 14 16,3-11 6-16,1-17 10 16,6-3 2-16,-13-15-9 15,-3-7 2-15,-14-15-8 16,-11-4-5-16,-6-4-12 16,-7 0-5-16,0 5-37 15,2 4-38-15,-4 11-19 16</inkml:trace>
  <inkml:trace contextRef="#ctx0" brushRef="#br0" timeOffset="163073.3084">18383 13987 1206 0,'11'-12'303'15,"5"-9"-157"-15,4 9-27 16,2 4-8-16,-6 11-45 16,3 11-25-16,-7 12-24 15,-6 3-2-15,-7 5 1 16,-1 3 1-16,2-3-2 15,-4-3-1 1,13-3-5-16,-1-12-2 16,5-10 2-16,8-3 1 15,0-10 0-15,-1-5-1 16,5-8-9-16,0-2-6 0,-3-6-10 16,-3 0-3-16,-6-2 8 15,-7-4 2-15,-6 11 5 16,-1 8 1-16,-9 11-1 15,1 13 0-15,0 10 3 16,0 11 1-16,3 7 2 16,3 0 0-16,6 2-1 15,3-5 0-15,6 2 2 16,-2-10 1-16,0-4-67 16,-1-4-69-16</inkml:trace>
  <inkml:trace contextRef="#ctx0" brushRef="#br0" timeOffset="163231.0468">18791 14207 1364 0,'-6'4'226'16,"-3"11"-48"-16,4 7-82 16,2 1-37-16,4 2-11 0,5-2-32 15,0-7-3-15,-1-1-44 16,1-3-50-16</inkml:trace>
  <inkml:trace contextRef="#ctx0" brushRef="#br0" timeOffset="163387.3309">18813 14065 1406 0,'-7'-6'207'15,"-2"0"-56"-15,6 11-136 16,3-1-96-16</inkml:trace>
  <inkml:trace contextRef="#ctx0" brushRef="#br0" timeOffset="164845.0544">19803 13810 855 0,'-13'7'411'0,"-14"16"-222"0,0 11-102 16,4 12-25 0,7 8 1-16,10 2 7 0,7-1-5 15,18-7 5-15,2-9-3 16,9-8-15-16,2-4-11 16,-1-10-34-16,-1-2-50 15</inkml:trace>
  <inkml:trace contextRef="#ctx0" brushRef="#br0" timeOffset="165096.6309">19969 13847 1133 0,'1'2'334'16,"0"5"-176"-16,-5 9-108 15,-3 6-9-15,-5 5-9 16,1 4 3-16,5-2 3 16,5 1 10-16,10-1 3 15,0-7-8-15,5-5-16 16,5-3-8-16,-3-5-16 16,3-2-24-16,0-7-87 15,-5-5-56-15</inkml:trace>
  <inkml:trace contextRef="#ctx0" brushRef="#br0" timeOffset="165239.2049">20117 13908 781 0,'-4'-6'516'0,"2"0"-273"15,-4 12-113-15,0 11-12 0,3 17-21 16,-3 3-14-16,2 8-12 16,0-1-9-16,1-5-21 15,-3-2-12-15,5-5-38 16,2-3-49-16</inkml:trace>
  <inkml:trace contextRef="#ctx0" brushRef="#br0" timeOffset="165602.9124">20343 13982 1009 0,'-12'-5'418'0,"-11"-7"-251"15,-2 9-81-15,-4 6-23 16,2 8-28-16,3 7-2 16,10 7 17-16,3 3 8 15,11 3-9-15,4-1-8 16,8-6-17-16,5-2 1 15,11-8 10-15,1-7 6 0,7-7 4 16,-3-7-4-16,-4-8-15 16,-7-5-3-1,-7-8-9-15,0 5-4 0,-13-10-10 16,-3-2-19-16,-10 10-62 31,-5 0-53-31</inkml:trace>
  <inkml:trace contextRef="#ctx0" brushRef="#br0" timeOffset="165870.4554">20437 13821 1094 0,'-7'1'304'16,"-4"6"-221"-16,10 5-34 15,3 2-7-15,0 0 2 0,12-1 16 16,1-3 11-16,-1-9 10 16,10 2 11-16,-14-9-30 15,-4-5-17-15,-2 0-26 16,-10-3-9-16,0 5-66 15,4 1-224-15</inkml:trace>
  <inkml:trace contextRef="#ctx0" brushRef="#br0" timeOffset="166108.0762">20541 13785 1347 0,'8'7'249'0,"12"10"-61"0,-1 10-20 16,8 15-56-16,-8 4-17 15,-13 6-32-15,-9-1-16 16,-16-5-29-16,-4-3-6 0,-8-9-4 16,1-3 1-16,6-11-16 15,5-4-22-15,7-8-88 16,6-2-94-16</inkml:trace>
  <inkml:trace contextRef="#ctx0" brushRef="#br0" timeOffset="166582.0055">20752 12957 1444 0,'14'28'170'0,"20"31"-93"16,13 17-8-16,4 37 8 15,-1 11 24-15,-14 13-29 16,-16 3-17-16,-14-6-14 16,-9-9-11-16,-18-6-18 0,-1-10 2 15,-6-27-47-15,-2-8-31 16,5-15-48-16,3-11-125 16</inkml:trace>
  <inkml:trace contextRef="#ctx0" brushRef="#br0" timeOffset="167117.5549">20974 12791 784 0,'9'-3'415'16,"11"-3"-171"-16,6 2-137 15,2 4-21-15,4 5-1 16,-8 9-40-16,-5 5-12 15,-19 8-2-15,-10 2 8 0,-23 3 6 16,-3 4-2-16,1-4-16 16,8-1-11-16,17-14 5 15,7-6 12-15,18-9 13 16,6-6 8-16,24 1-14 16,9 3-16-16,8 0-15 15,4 6-4-15,-11 0 0 31,-9 0 424-31</inkml:trace>
  <inkml:trace contextRef="#ctx0" brushRef="#br0" timeOffset="174298.7415">19102 13988 971 0,'-2'-5'385'0,"-7"-6"-246"16,-2 3-41-16,-8-2-11 16,1 9-11-16,-5 3-28 15,-1 7-7-15,1 14-16 16,1 4-4-16,7 10-10 15,7 0 0-15,14-1-2 16,3-5 0-16,11-8-1 16,3-2 0-16,13-6-5 0,2-8-23 15,4-7-153-15</inkml:trace>
  <inkml:trace contextRef="#ctx0" brushRef="#br0" timeOffset="174669.9975">19345 14065 500 0,'-2'0'330'0,"-8"-6"19"15,-5-2-132-15,-5-1-106 16,-3-4-30-16,1 10-19 16,3 0-8-16,-1 5-21 0,5 7-2 15,1 8-3-15,4 3 4 16,8 6 2-16,2 1-4 16,12-9-11-16,7-2-7 15,11-12-2-15,7 2-1 16,-1-8 2-16,-1-4-1 15,-7-4 0-15,-13-9-2 0,-6 0-2 32,-8 2 0-32,-9 1-42 15,2 7-54-15</inkml:trace>
  <inkml:trace contextRef="#ctx0" brushRef="#br0" timeOffset="175141.6631">19574 13965 790 0,'-12'-5'552'16,"-17"-3"-314"-16,5 1-102 15,5 4-17-15,-1 1-70 0,6 2-23 16,4 5-16-16,6 4-4 16,4 1 4-16,13 6-2 15,1-2 3-15,8 4 0 16,4 4 5-16,-3-4 5 16,-7 4 19-16,-9-2 10 15,-17-2 42-15,-10-2 2 16,-11-3-17-16,-3-4-14 15,-1-9-58-15,2-1-28 16</inkml:trace>
  <inkml:trace contextRef="#ctx0" brushRef="#br0" timeOffset="179072.9739">21524 13553 982 0,'-4'-1'371'0,"-4"1"-242"15,5 0-52-15,18 1-19 16,10 1 8-16,22-2-12 16,14-1-15-16,19-2-17 15,8-5-4-15,8 4-2 16,-5 1 5-16,-13-2-67 16,-12 3-37-16,-29-2-83 15</inkml:trace>
  <inkml:trace contextRef="#ctx0" brushRef="#br0" timeOffset="179358.6551">21617 13648 708 0,'1'0'410'16,"5"0"-139"-16,10-3-159 16,8 3-18-16,13 0-8 15,7-1-3-15,10 2-19 16,10-1-7-16,7 0-19 16,-1-7-13-16,5-2-58 15,-7-1-50-15,-8-3-76 16,-5 5-25-16</inkml:trace>
  <inkml:trace contextRef="#ctx0" brushRef="#br0" timeOffset="179666.3028">22088 13381 1291 0,'14'11'237'16,"16"6"-138"-16,13 6-47 16,2 4-7-16,8 3-20 15,-10-5-8-15,-9 0-10 16,-11-5-2-16,-18-7 0 15,-5 0 7-15,-17-2 11 16,-2 4 4-16,-12-5 1 16,-5-1-27-1,5-2-106-15</inkml:trace>
  <inkml:trace contextRef="#ctx0" brushRef="#br0" timeOffset="180094.3482">21637 13549 1033 0,'-3'-3'329'0,"-7"3"-232"16,-4 4-43-16,-7 7 0 15,-4 3-4-15,-7 1-3 16,2 1-2-16,4 1-15 16,5 1-8-16,18 0-12 0,3-4 8 15,23-2 22 1,14-1 14-16,15 1 1 0,12 3-12 16,1 1-14-16,-6 0 14 15</inkml:trace>
  <inkml:trace contextRef="#ctx0" brushRef="#br0" timeOffset="181229.4447">1580 14875 1261 0,'4'2'245'0,"11"-1"-140"0,18 2-20 15,16 1-15-15,16-3-17 16,26 3-29-16,5 0-6 16,0-4 1-16,-6 0 5 15,-15 0-72-15,-9-4-63 16</inkml:trace>
  <inkml:trace contextRef="#ctx0" brushRef="#br0" timeOffset="181448.1839">1694 15007 742 0,'13'0'369'0,"19"-8"-130"16,9 4-123-16,20 3-22 15,9 1-2-15,3 8-4 16,-3-1-13-16,-5 1-34 16,-8-4-18-16,-8-2-107 15</inkml:trace>
  <inkml:trace contextRef="#ctx0" brushRef="#br0" timeOffset="181673.9275">2199 14751 1272 0,'17'7'252'0,"13"4"-145"16,9 7-27-16,6-1-5 15,-1 6-15-15,-4 2-10 0,-17 3-24 16,-14 2-12-16,-28 0-25 16,-10-3-18-16,-16-3-75 15,2-5-53-15</inkml:trace>
  <inkml:trace contextRef="#ctx0" brushRef="#br0" timeOffset="182033.5004">1680 14786 1163 0,'-6'0'332'16,"-16"0"-180"-16,0 10-30 16,-4 6-5-16,2 11-35 15,8 7-10-15,12 5-3 16,9 1 16-16,12-7-4 15,12-6-12-15,14-7-28 16,2-6-6-16,5-8-45 16,0 1-30-16</inkml:trace>
  <inkml:trace contextRef="#ctx0" brushRef="#br1" timeOffset="188440.7676">11876 13074 1296 0,'-9'10'219'0,"-20"21"-150"15,-18 20 2-15,-42 36-5 16,-18 24-17-16,-21 19-31 0,-8 6-8 16,1 5-10-16,10-12-11 15,22-8-32-15,20-9-29 16,30-29-100-16</inkml:trace>
  <inkml:trace contextRef="#ctx0" brushRef="#br1" timeOffset="189243.3092">14668 13862 1143 0,'-2'-3'315'16,"-11"6"-216"-16,-14 21-4 0,-39 37-38 15,-16 15-10-15,-30 33-20 16,-13 13-13-16,-11 14-14 15,-4 2-27-15</inkml:trace>
  <inkml:trace contextRef="#ctx0" brushRef="#br0" timeOffset="193176.7142">3132 14872 458 0,'2'-16'371'16,"4"-15"61"-16,-1 0-228 15,2 5-93-15,-1 4-4 16,-3 6-2-16,-3 1 3 16,-1 3-23-16,-2 3-9 0,-2 5-29 15,1-1-9-15,3 10-20 16,-3 1-4-16,3 7-12 15,2 12 0-15,0 12 6 16,4 9 5-16,-3 11 6 16,-2 2 2-16,-3-7-4 15,-2-6-1-15,-4-12-5 16,-2-8-1-16,1-6 0 16,2-7 0-16,0-7 0 15,1-1 0-15,1-9-4 16,-2-4-2-16,12 3-6 15,-3-6-3-15,11 3-5 16,13 7 0-16,1 0-22 16,11 2-20-16,7 5-89 15,-5-4-81-15</inkml:trace>
  <inkml:trace contextRef="#ctx0" brushRef="#br0" timeOffset="193551.6289">3615 14893 1179 0,'2'-1'300'0,"6"-3"-170"15,7 4-24-15,9-2-32 0,6 1-15 16,14 0-38-16,1-2-10 16,4 6-37-16,0 1-36 15</inkml:trace>
  <inkml:trace contextRef="#ctx0" brushRef="#br0" timeOffset="193881.7833">3646 15051 1163 0,'0'4'306'0,"1"0"-185"0,6-1-13 0,15 0-20 0,4-5-8 15,17 2-34-15,5-5-13 31,6 1-12-31,-2 3-35 16,-10 0-237-16</inkml:trace>
  <inkml:trace contextRef="#ctx0" brushRef="#br0" timeOffset="196809.6976">4450 14882 894 0,'-1'-20'407'16,"0"-17"-239"-16,1 3-81 0,-2 3-5 15,-1 9-6-15,2 7-12 16,0 13-23-16,-1 4-4 15,6 17-14-15,-4 7-7 16,-3 13-4-16,8 13-2 16,-5 7-2-16,0-4-1 15,1-3 2-15,0-7 0 16,0-14 1-16,-2-6 1 0,1-12 2 16,-8-6 0-16,-4-8 1 15,4 0-3-15,-16-7-14 16,4 0-11-16,0 6-22 15,1-4-10-15,12 8 6 16,5 4 5-16,8-3 16 16,9 8 10-16,15-4 5 15,6 0-6-15,7-3-67 16,2-4-92-16</inkml:trace>
  <inkml:trace contextRef="#ctx0" brushRef="#br0" timeOffset="197214.6819">4890 14737 1140 0,'-18'0'328'0,"-14"0"-201"15,-5 5-25-15,-2 9-50 16,6 4-20-16,5 19-25 16,4 4-4-16,14 15-2 15,8 1 0-15,11-8 0 16,10-5 0-16,14-18 3 15,8-7 9-15,13-16 12 16,5-3 7-16,-12-18 11 16,-4-1 3-16,-24-13 13 0,-10-6 3 31,-11-3-7-31,-13-8-10 0,-11 10-28 16,-8 1-9-16,-9 13-11 15,5 12-18-15,4 7-88 16</inkml:trace>
  <inkml:trace contextRef="#ctx0" brushRef="#br0" timeOffset="197699.2786">5373 14648 1357 0,'1'4'228'15,"1"0"-75"-15,0 21-63 16,-2 5 6-16,-9 12-28 15,-5 8-18-15,2 12-23 16,-6-1-5-16,12-4-14 16,4-5-2-16,9-20-3 15,5-10 0-15,9-12 1 16,6-3 2-16,-5-10-33 0,7 3-30 16</inkml:trace>
  <inkml:trace contextRef="#ctx0" brushRef="#br0" timeOffset="197876.6598">5238 14903 1456 0,'0'1'221'16,"1"4"-74"-16,12 0-70 15,4-2-19-15,15 2-28 16,7-1-16-16,4-2-30 15,2 1-58-15</inkml:trace>
  <inkml:trace contextRef="#ctx0" brushRef="#br0" timeOffset="198189.0844">5799 14949 1478 0,'-9'9'245'16,"-14"13"-75"-16,-1 5-28 15,-7 1-66-15,-4-1-17 16,-2-9-37-16,1-8-7 16,8-7-9-16,1-7-5 15,12-4-27-15,-1-6-18 0,14-8-25 16,2-1-2-16,10-4 14 16,8 8 12-16,3 0 26 15,5 8 11-15,0 6 21 16,2 7 11-16,-2 12 26 15,1 8 12-15,-6 11-2 16,-2-2-3-16,-5 1-22 16,-2-2-7-16,-4-7-74 15,0-5-45-15</inkml:trace>
  <inkml:trace contextRef="#ctx0" brushRef="#br0" timeOffset="198486.0803">5891 14972 1462 0,'11'11'237'15,"5"9"-43"-15,-9 0-42 16,2 5-35-16,-9-4-10 16,-3-4-46-16,6 6-18 15,-3-11-24-15,-3-5-5 16,6-7-3-16,-2-4-2 15,7-8-5-15,3-3-2 16,-1-6-3-16,-2-8-4 16,7 3-1-16,7 3 0 0,-2 3-1 15,9 15 1-15,-9 5 2 16,-5 7 0 0,-2 16 2-16,-5-2 1 0,-1 13 1 15,-1-3 20-15,-4-5 17 16</inkml:trace>
  <inkml:trace contextRef="#ctx0" brushRef="#br0" timeOffset="198985.9644">6556 14596 1195 0,'-14'4'300'0,"-15"12"-154"16,-2 11 0-16,-2 9-26 16,4 8-20-16,3 21-48 15,3 9-19-15,8 6-20 16,9 1-5-16,18-14-5 16,6-15 2-16,13-12 2 15,3-6 0-15,4-17-18 16,2-2-21-16</inkml:trace>
  <inkml:trace contextRef="#ctx0" brushRef="#br0" timeOffset="199251.7931">6711 14743 1447 0,'0'1'207'0,"-3"4"-80"15,-3 5-13-15,-7 10-30 16,-3 3-23-16,0 11-35 16,2 5-12-16,7 3-9 15,5-3-2-15,8-8 0 16,5-11-1-16,12-3 1 16,-1-6 2-16,4-9-7 15,-3 1-23-15,-4-14-78 16,1-3-59-16,-2-6-68 15,-4-5-86-15</inkml:trace>
  <inkml:trace contextRef="#ctx0" brushRef="#br0" timeOffset="199376.498">6829 14802 815 0,'-8'-4'437'0,"4"0"-207"16,-3 8-103-16,-2 20-34 16,8 9-16-16,-3 13-47 15,4 5-10-15,4-4-12 16,-2-5-1-16,5 0-46 0,0-10-91 15</inkml:trace>
  <inkml:trace contextRef="#ctx0" brushRef="#br0" timeOffset="199673.7238">7070 14960 953 0,'-3'-10'430'0,"-7"-10"-237"15,-4-1-27-15,-3 8-33 16,-5 1-13-16,-2 10-70 16,5 8-20-16,2 8-22 15,2 6-8-15,10 8 0 16,2 1-1-16,9 6-1 16,6-2 2-16,5-9 6 15,3-2 7-15,7-14 12 16,1-5 8-16,2-9 6 15,-3-6-3-15,-7-3-7 16,-5-1-6-16,-9-4-9 16,-5-2-14-16,-9-4-71 15,-5-3-79-15</inkml:trace>
  <inkml:trace contextRef="#ctx0" brushRef="#br0" timeOffset="199955.3021">7213 14781 1201 0,'-1'-1'289'0,"-3"0"-167"16,4 1-22-16,0 0-44 15,0 0-14-15,0 0 1 16,6 8 7-16,15 0 12 15,29 25 5-15,-30-33 3 16,0-2 1-16,-9-7-12 16,-2-2-8-16,-10-5-24 15,1 2-9-15,-2 2-10 16,-6-1-5-16,-6 7-25 16,-7 3-26-16,-7 3-94 15</inkml:trace>
  <inkml:trace contextRef="#ctx0" brushRef="#br0" timeOffset="200236.4362">7387 14653 1264 0,'8'8'302'0,"5"6"-72"16,8 14-91-16,6 7-23 16,5 18-55-16,-4 11-16 15,-13 9-31-15,-11 7-5 16,-20-20-2-16,-4-4 0 16,-14-15-9-16,4-8-7 0,6-2-32 15,0-9-41-15</inkml:trace>
  <inkml:trace contextRef="#ctx0" brushRef="#br0" timeOffset="201821.0455">7742 15043 987 0,'-4'-2'396'0,"4"4"-226"16,6 2-44-16,-6-4-19 16,26 0-1-16,48 1-41 15,-19 1-21-15,6-2-23 16,-5 3-6-16,-7-1-160 0</inkml:trace>
  <inkml:trace contextRef="#ctx0" brushRef="#br0" timeOffset="202779.0188">8375 14746 1035 0,'3'-2'382'0,"-3"0"-238"15,-1 1-51-15,0 1-36 0,0 0-11 16,-8 11-14-16,-39 40-10 16,39-23-14-16,-4-3-6 15,15-1-2-15,9 0 1 16,12-5 1-16,5-4 0 15,-4-8 1-15,3-4-18 16,-7-3-78-16,1 1-67 16</inkml:trace>
  <inkml:trace contextRef="#ctx0" brushRef="#br0" timeOffset="202982.7643">8513 14744 1020 0,'-1'3'419'16,"-2"4"-243"-16,-4 12-44 16,-3 10-7-16,6 13-13 15,-1 10-11-15,4 6-21 16,1-3-11-16,0-6-27 16,1-8-15-16,6-12-14 15,2-5 0-15,1-13-33 16,0-6-44-16</inkml:trace>
  <inkml:trace contextRef="#ctx0" brushRef="#br0" timeOffset="203170.8092">8685 15151 1567 0,'0'-2'251'0,"5"-1"-173"15,-2-1-24-15,-3 4-147 16</inkml:trace>
  <inkml:trace contextRef="#ctx0" brushRef="#br0" timeOffset="205519.6068">9494 15173 1205 0,'1'2'244'0,"11"-1"-198"16,19 3-22-16,38 0 18 15,15-1 11-15,40 0 24 16,15 0 3-16,30-3-6 16,16-4 1-16,18 1-12 0,6-5-14 15,1-1-14-15,-5 3-27 16,-22-5-55-16,-10 3-3 15,-42-2-24-15,-18 0-25 16</inkml:trace>
  <inkml:trace contextRef="#ctx0" brushRef="#br0" timeOffset="206035.3406">10139 14807 886 0,'5'-18'442'0,"5"-17"-270"15,-5 3-75-15,0 3-3 16,-2 11-20-16,1 5-12 15,-4 13-19-15,0 5-12 16,-6 9-19-16,2 6-5 0,5 13-1 16,1 7 1-16,1 6 4 15,4 3 1-15,-2-2 3 16,1-7-2-16,-6-11 0 16,-6-8 1-16,-10-7-4 15,-3-8 2-15,-1-7-3 16,2-2-2-16,11-13-16 15,7 4-11-15,13 1-10 16,9 1-2-16,8 8 1 16,3 2-24-16,6 6-114 15</inkml:trace>
  <inkml:trace contextRef="#ctx0" brushRef="#br0" timeOffset="206364.0012">10541 14718 1087 0,'-13'-4'330'0,"-13"-4"-225"16,2 8-36-16,-2 3-8 15,2 11-9-15,2 6-7 16,13 16-23-16,1 2 7 0,12 8 11 15,7-2 3-15,7-10 9 16,10-4 3-16,10-17 0 16,7-4-2-16,1-17-8 15,-6-7-6-15,-13-15-12 16,-9-5-4-16,-15-6-8 16,-6 2-2-16,-14 3-5 15,-7 1-20-15,-10 11-49 16,-1 2-55-16</inkml:trace>
  <inkml:trace contextRef="#ctx0" brushRef="#br0" timeOffset="206818.0186">10928 14756 1197 0,'-8'-5'290'0,"-14"-2"-176"15,2 1-20-15,-5 7-45 16,-1 4-19-16,4 9-24 16,2 5-5-16,5 10 5 15,10 8 3-15,5 5 4 16,3 0 7-16,14-5 23 16,5-6 11-16,14-12 17 15,6-8 1-15,3-10-13 16,-2-9-4-16,-7-11-13 15,-8-10-4-15,-11-8-8 16,-10-4-7-16,-15-3-9 16,-7 2-5-16,-12 3-5 15,3 11-14-15,1 13-49 16,1 6-54-16</inkml:trace>
  <inkml:trace contextRef="#ctx0" brushRef="#br0" timeOffset="207835.9539">9520 15657 589 0,'3'-8'347'16,"9"-10"-6"-16,6-2-181 16,3-5-68-16,4 0 4 15,0 5 9-15,0 7-7 16,-5 14-19-16,-7 8-20 15,-11 10-21-15,-4 10-4 0,-7 8-3 16,-4 1-8-16,2 2-14 16,0-8-3-16,6-11 1 15,6-4-1-15,6-13 3 16,5-4-1-16,2-11 0 16,8-1 0-16,2-4-4 15,3-1-1-15,-3 4-1 16,-4-4-2-16,-7 6 0 15,-5 3 0-15,-2 2-2 16,-6 3-1-16,0 4-2 16,0 4 1-16,-1-5-1 15,0 9 1-15,1 18 2 16,1 26 0-16,7-22 2 16,-4-4 1-16,0-2-71 15,4 3-61-15</inkml:trace>
  <inkml:trace contextRef="#ctx0" brushRef="#br0" timeOffset="208070.3615">9955 15837 1464 0,'0'9'223'0,"-9"8"-54"16,6 7-51-16,0 1-40 15,2 3-13-15,5-1-40 16,-3-6-11-16,1-4-14 16,0-8-22-16,2-6-85 15</inkml:trace>
  <inkml:trace contextRef="#ctx0" brushRef="#br0" timeOffset="208403.418">9918 15638 1533 0,'-1'-3'224'0,"1"3"-161"16,4 0-25-16,-4 0-139 15</inkml:trace>
  <inkml:trace contextRef="#ctx0" brushRef="#br0" timeOffset="208825.4156">10166 15443 1291 0,'3'-8'262'0,"7"-4"-99"16,11 6-26-16,-2 5-51 15,4 3-25-15,-9 9-42 16,-7-3-11-16,0 13-2 16,-12-1 1-16,-1 10 1 15,-6 5 0-15,-9-4-2 16,5-2-1-16,2-9-3 15,7-8 1-15,13-6 8 16,9-4 5-16,15-1 6 16,5 2 2-16,4-3-9 15,-1-1-6-15,-9-3-1 16,-4 1-11-16,-11 2-72 16,-3-1-200-16</inkml:trace>
  <inkml:trace contextRef="#ctx0" brushRef="#br0" timeOffset="209712.5016">10739 15613 892 0,'-10'-5'450'16,"-6"-6"-273"-16,-7 3-89 16,1 8-11-16,-4 8-34 15,-5 5-16-15,5 6-3 16,0 2 2-16,11 9 8 15,12 4 10-15,12 2-1 0,10 0-1 16,12-6-9-16,1-4-7 16,4-7-12-16,2-5-3 15,-7-12-22-15,1-2-26 16,1-12-103-16,-2-7-51 16,1 0-18-16,-2-3-201 15,-6 0-4-15,-4 2 195 16,-9 2 355-16,-5 3 98 15,-7 0 119-15,-7 0-92 16,-7 1-141-16,-1 4-26 0,-5 1-16 16,-2 5-11-16,0 5-25 15,3 4-5-15,9 8-15 16,-2 1-3-16,7 2-1 31,6 4-1-31,0-4-4 16,7 3-3-16,10-4-1 15,-3-7 0-15,11-7 3 16,4-2 0-16,4-9 0 0,1 0-2 16,0-3 2-16,-1 0 10 15,-2 0 11-15,-5-2 3 16,-10 5 2-16,-7 0-13 16,-12 5-23-16,-7 5-28 15,-6 0-229-15</inkml:trace>
  <inkml:trace contextRef="#ctx0" brushRef="#br0" timeOffset="210372.5712">11104 15684 1219 0,'-4'1'286'0,"-2"1"-158"16,5 4-3-16,1-6-19 0,0 0-7 16,0 0-17-16,24 10-8 15,36 17-15-15,-32-16-14 16,-8 2-17-16,-7 2 3 16,-13 1 2-16,-5 3 1 15,-18-2-6-15,-7-5-9 16,-7-2-19-16,-1-3-24 15,7-7-46-15</inkml:trace>
  <inkml:trace contextRef="#ctx0" brushRef="#br0" timeOffset="210763.4723">11154 15398 1153 0,'0'-11'314'0,"10"-5"-176"0,-1 0-9 15,8 7-12-15,11 7-8 16,-4 4-46-16,5 8-17 16,-7 5-18-16,-6 1-3 15,-9 9-10-15,-10 0-2 16,-9 8-2-16,-2 3-1 16,-8-7-2-16,10-1-2 15,4-17 0-15,6-4 11 16,16-7 11-16,7-1-1 0,5-5-2 15,5 5-10-15,2 4-11 16,-8-3 411 0</inkml:trace>
  <inkml:trace contextRef="#ctx0" brushRef="#br0" timeOffset="211266.5378">11700 15450 1240 0,'-11'2'265'0,"-18"7"-145"15,-3 5-3-15,3 17-34 16,1 5-2-16,7 10-43 16,3 6-9-16,10 3-7 15,8 0-8-15,7 1-4 16,8-7-2-16,13-7 2 15,4-5 0-15,3-19-21 16,3-7-33-16</inkml:trace>
  <inkml:trace contextRef="#ctx0" brushRef="#br0" timeOffset="211668.9388">11821 15533 1262 0,'0'8'243'0,"-1"1"-130"0,1 13-45 15,0 3 4-15,0 3 6 16,-2 1-13-16,4-2-27 16,-2 3-10-16,3-7-13 15,3-3-5-15,1-10-3 16,7-4-1-16,3-11-4 15,4 0-11-15,4-8-37 16,-3-2-14-16,-1-6-28 16,-6-1 10-16,-9-1 19 0,1-4 14 15,-5 7 26-15,-2 3 11 16,-5 6 18-16,-2 9 7 16,-3 7 15-16,-1 5 14 15,1 7 4-15,1 8 5 16,2 5 13-16,4 5-6 0,2 1-15 15,2-1-13-15,4-1-21 32,0 1 2-32,4-9-53 15,0-3-42-15</inkml:trace>
  <inkml:trace contextRef="#ctx0" brushRef="#br0" timeOffset="211964.4528">12206 15625 1296 0,'-8'-4'263'16,"-18"-4"-109"-16,1 3-28 16,0 9-59-16,-7 1-31 15,11 10-28-15,2 4 5 16,9 8 11-16,9 4 3 15,8 1 4-15,4 3-6 0,12-9 1 16,1-3 4-16,5-11 10 16,3-10 3-16,-6-11-3 15,-3-7-4-15,0-6-10 16,-15-6-6-16,-6 1-11 16,-2 0-5-16,-9 1-52 15,2 1-43-15,1 9-163 16</inkml:trace>
  <inkml:trace contextRef="#ctx0" brushRef="#br0" timeOffset="212261.6413">12299 15542 967 0,'-7'-1'386'16,"1"1"-243"-16,5 7-68 15,2 5-21-15,13 3 10 16,2-4 3-16,5-4 9 16,5-3 10-16,-5 0-7 0,-2-7-15 15,-6 0-10-15,-11-4-17 16,-4-3-7-16,-10-4-18 15,-2 3-6-15,-4-4-25 16,0 2-35-16</inkml:trace>
  <inkml:trace contextRef="#ctx0" brushRef="#br0" timeOffset="212498.487">12502 15397 1416 0,'13'16'222'0,"16"19"-45"16,4 7-13-16,-3 6-50 0,0 2-11 16,-20-2-57-16,-12 2-23 15,-15 3-23-15,-16-3-5 16,-3-8-15-16,1-6-7 15,4-12-33-15</inkml:trace>
  <inkml:trace contextRef="#ctx0" brushRef="#br0" timeOffset="213108.6929">11594 15124 731 0,'2'0'459'0,"7"-1"-196"15,7 2-129-15,6 1-28 16,14-1-9-16,18 3-4 16,8-4-8-16,32-3-13 15,6 1-8-15,1-9-19 16,3 3-12-16,-7 1-20 16,-15-3-4-16,-12 6-2 0,-17-1-1 15,-25 7-60-15,-12 4-61 16</inkml:trace>
  <inkml:trace contextRef="#ctx0" brushRef="#br0" timeOffset="218336.1909">13141 15126 1050 0,'14'1'396'0,"5"-1"-244"16,17 0-40-16,11-1-15 15,17-3-23-15,12 3-19 0,7 1-27 16,-3 0-9-16,-10 2-28 16,-13-2-34-16,-15 3-149 31</inkml:trace>
  <inkml:trace contextRef="#ctx0" brushRef="#br0" timeOffset="218614.3893">13261 15207 1129 0,'11'-1'318'0,"18"-3"-212"0,15 1-8 16,15 1-2-16,4 1-14 16,10 8-32-16,-8-3-15 0,-9 5-40 15,-8-5-48-15,-11-6-148 16</inkml:trace>
  <inkml:trace contextRef="#ctx0" brushRef="#br0" timeOffset="218815.2668">13731 15070 1048 0,'10'4'337'0,"18"3"-217"16,4 10-43-16,-6-3-10 16,-2 3 9-16,-18 4-26 15,-9-4-18-15,-13 5-24 16,-3 2-42-16</inkml:trace>
  <inkml:trace contextRef="#ctx0" brushRef="#br0" timeOffset="219115.6349">13221 15047 859 0,'-13'5'468'15,"-23"8"-245"-15,0 7-74 0,11 9-29 16,3 2 8-16,25 6-30 16,11 0-9-16,15-5-24 15,4-3-17-15,10-9-36 16,3-6-159-16</inkml:trace>
  <inkml:trace contextRef="#ctx0" brushRef="#br0" timeOffset="260818.4203">17782 13551 706 0,'1'-4'385'0,"3"-4"-112"0,-3 1-155 16,-7 2-42-16,-2-3-7 0,-11-4-3 15,-3 0-4-15,-7 0-11 16,-5 0-1-16,8 16-21 16,-2 0-5-16,10 18-12 15,5 5 0-15,5-1 2 16,3 1-1-16,9-8-4 16,10 0-2-1,4-13-4-15,9 1 0 16,1-7 1-16,-1-4-1 15,-2-4 3-15,-2-4 0 0,-8-4-1 16,-2-1 0-16,-6 4-1 16,-6-3-1-16,-3 9-2 15,-3-2-1-15,-3 4-2 16,4 7-4-16,-1-6-18 16,5 5-6-16,0-2-7 0,0 0 2 15,0 0 21-15,0 0 6 16,1 1 8-16,3 0 0 0,-3 0 2 15,-1 0 1-15,0 0 3 16,0 0 0-16,0 0-1 31,0 0-1-31,0 0-4 16,0 0 0-16,0 0-1 16,0 0 1-16,3 0 0 15,-2 0 0-15,0 0 1 0,-1 0 1 16,0 0 0-16,0 0 4 15,0 0 2-15,0 0 2 16,0 0 0-16,-1 1-3 0,-1 13 0 16,-7 29-1-16,4-24-1 15,3 1-1-15,3 3-3 16,4 3-1-16,3 5-1 16,3 4 0-16,4 6 1 15,-1 0 0-15,-6 0 16 16,-3 0 16-16,-11-8 16 15,-4-1 6-15,-3-3-7 0,-6-5-12 16,-4-15-15-16,-7 0-3 16,-11-19-17-16,-1-7-14 15,1-5-100-15,6-7-72 16</inkml:trace>
  <inkml:trace contextRef="#ctx0" brushRef="#br0" timeOffset="265739.6343">9024 14783 432 0,'2'-3'400'0,"0"-4"54"0,-2 0-255 16,-2-1-104-16,-2 1-10 15,-8 0-19 1,-2 1-8-16,-3 2-10 16,-4 0-8-16,-2 10-20 15,-1 2-8-15,1 5-14 16,2 7-1-16,11 7-1 15,5 3-1-15,7 8 1 16,5-8-1-16,14-4 4 16,7-8 15-16,6-17 11 0,4-1 5 15,-8-16 18-15,-4-5-5 16,-11-4 0-16,-6-5 5 0,-9 2-12 16,-4 2-9-16,-6 5-16 15,-3 2-9-15,3 8-56 16,1-1-65-16</inkml:trace>
  <inkml:trace contextRef="#ctx0" brushRef="#br0" timeOffset="266308.4504">9095 14829 667 0,'-2'-2'461'0,"0"-1"-164"16,1 3-197-16,-1 0-26 16,1 0-30-16,0 0-7 0,1 10-11 15,2 11 4-15,9 38 10 16,-4-27-1-16,-3 1-1 16,1 9-12-16,-5-7-17 15,-5-2 1-15,-6-1 6 16,-2-3 6-16,-5-4 12 15,-1-2 0-15,1-10-3 0,-5-8-7 0,3-9-12 32,0-7-6-32,3-4-10 15,1 0-4-15,5-3-86 16,8 10-106-16</inkml:trace>
  <inkml:trace contextRef="#ctx0" brushRef="#br0" timeOffset="303297.1923">14613 15303 542 0,'-29'2'189'0,"-27"4"-151"16,8 2-13-16,21-1 40 16,14 1 10-16,29 0 24 15,19-1-1-15,35 0 10 16,25-3-2-16,45-4 1 16,20-5-21-16,49-4 2 15,9-4 13-15,31-1-29 16,9-1-9-16,6 0-26 0,0 3-11 15,-25-1-15-15,-14 3-3 16,-37-1-2-16,-11 7 0 16,-34 2-44-16,-10 1-103 15</inkml:trace>
  <inkml:trace contextRef="#ctx0" brushRef="#br0" timeOffset="303997.6772">15327 14754 800 0,'1'-3'467'0,"0"1"-229"15,-1 4-134-15,-1-2-34 31,0 0-7-31,-12 23-10 0,-33 36-8 0,33-19-24 16,0-3-5-16,13-2-4 16,7-2 7-16,16-12 5 15,11 1 2-15,13-11-3 16,-2-11-7-16,3 0-16 16,-5-12-30-16,-12-2-83 0,-5-6-22 31,-6-9-26-31,-5-1 19 15,-8-9 5-15,-1 6 15 16,-7 2 215-16,-4 4 32 16,3 13-10-16,-1 5-10 15,-7 10-9-15,3 8-7 16,7 16-28-16,3 7-10 16,0 13-21-16,3 3-10 0,-7-2-1 15,-5-2 0-15,12-8-3 16,1-5 0-16,5-7-34 15,0-8-125-15</inkml:trace>
  <inkml:trace contextRef="#ctx0" brushRef="#br0" timeOffset="304534.7853">15962 14917 656 0,'6'-5'485'0,"-2"-7"-176"16,2 0-189-16,-3-2-12 15,-7-3-22-15,-2 2-13 16,-9-2-27-16,-3 2-12 16,-7 3-22-16,-1 5-7 15,-1 8-6-15,2 8-1 0,7 6-3 16,0 1 1-16,10 3 0 16,4-1 1-16,6-6 0 15,5-3 3-15,7-3 0 16,2-1 3-16,3-7-1 15,1-3 1-15,-2-4 0 16,-3-7-1-16,4 6-2 16,-1 2 0-16,1 6-1 0,-1 4 0 15,-3 10 0-15,1 4 1 16,-4 2 3-16,3 8 3 16,-1-3 4-16,-9 1 4 15,-7-4 11 1,-5 0 3-16,-17-1-2 0,-6-8-2 0,-9 2-13 15,-5-10-3-15,4 0-4 16,5 4-3-16,12 2-22 16,1 0-39-16</inkml:trace>
  <inkml:trace contextRef="#ctx0" brushRef="#br0" timeOffset="305135.3596">16362 14845 1023 0,'-6'-6'399'0,"-8"-13"-240"0,-2 4-24 16,-2 6-53-16,-4 7-19 16,-4 10-45-16,1 7-10 15,-3 4-10-15,3 5 0 16,7 9-1-16,0 2-1 15,18 8 1-15,0-4 1 16,11-6 2-16,7-5 0 16,10-8 7-16,6-10 3 15,10-10 3-15,0-4 1 16,-3-23-1-16,0 7-6 0,-12-8 42 31,-16-11 12-31,-19 2 19 16,-14-7 19-16,-17 2-53 15,-2 11-18-15,0 21-25 16,-1 9-12-16,10 14-302 16</inkml:trace>
  <inkml:trace contextRef="#ctx0" brushRef="#br0" timeOffset="306288.0336">14653 15746 964 0,'7'-10'400'0,"14"-9"-228"0,2 3-66 16,-14 6-30-16,9 8-11 15,-15 9-31-15,-3 8-6 16,0 12-4-16,-9 5-2 16,6 12-9-16,0 1-5 15,3-2-3-15,8-5 1 0,0-18 2 16,7-7 5-16,9-16 1 15,1-8 1-15,2-13-1 32,3-5-4-32,-1-7-4 0,-4-4-6 0,-6 3-8 15,-4 0-3-15,-8 13-2 32,-5 3 4-32,-7 13 2 15,-1 9 1-15,-7 13 6 16,0 7 0-16,4 12 10 15,-1 4 2-15,7 7-5 0,3 1 0 0,6-6-2 16,3 0 0-16,2-14-6 31,0-3-44-31</inkml:trace>
  <inkml:trace contextRef="#ctx0" brushRef="#br0" timeOffset="306460.342">15074 15931 1394 0,'-2'10'261'0,"-9"1"35"15,6 16-213-15,-3 2-20 16,1-3-32-16,7 3-13 16,2-3-9-16,4-4-3 0,4-1-75 15,-3-11-90-15</inkml:trace>
  <inkml:trace contextRef="#ctx0" brushRef="#br0" timeOffset="306601.0354">15112 15755 1530 0,'4'0'21'16,"-2"0"-10"-16,-1 0 16 15</inkml:trace>
  <inkml:trace contextRef="#ctx0" brushRef="#br0" timeOffset="306949.4187">15289 15549 1205 0,'9'-1'293'0,"7"-5"-160"0,5 12-61 16,3 7-21-16,-5 0-26 15,-2 4-3-15,-16 6 9 16,-10-1 4-16,-15 7-1 15,0-1-6-15,5-7-15 16,7-2 7-16,12-11 11 16,6-1 5-16,9-3 7 15,3-7-10-15,10 1-9 16,3-1-7-16,5 1-16 16,0 2 145-16</inkml:trace>
  <inkml:trace contextRef="#ctx0" brushRef="#br0" timeOffset="307309.8422">15821 15699 1399 0,'-7'-5'224'0,"-10"-7"-71"15,-5 4-8-15,-7 8-55 16,3 6-27-16,-3 10-43 15,5 5-11-15,8 7-8 16,1 1-1-16,11 4 0 0,5 2 0 16,15-4 1-16,10-4 2 15,13-8 3-15,2-8-3 16,6-5-59-16,-6-9-50 16</inkml:trace>
  <inkml:trace contextRef="#ctx0" brushRef="#br0" timeOffset="307645.577">16045 15744 1050 0,'-12'-6'406'0,"-4"-5"-244"0,-10 3-36 15,-1 4-28-15,3 6-49 16,1 5-23-16,4 7-21 16,1 1-4-16,9 0 0 15,4 2 3-15,9-1 4 16,6 0 2-16,6-4 3 15,4-3-1-15,3-7 0 16,-1-3 0-16,4-9-3 0,-3-4-1 16,7 3-4-16,-1 0-4 15,1 5 0-15,3 4-1 16,-5 2 7-16,-3 6 3 16,-10 7 13-16,-4 2 8 0,-13 3 6 15,-7-1 6-15,-8 5-8 16,-5-2-7-16,-8-6-11 15,4-2-3-15,7-11-185 16</inkml:trace>
  <inkml:trace contextRef="#ctx0" brushRef="#br0" timeOffset="308102.1162">16237 15526 861 0,'13'-10'476'16,"7"-3"-285"-16,7 6-85 15,1 0 3-15,1 16-53 16,-3 6-17-16,-12 8-7 15,-9 6 3-15,-18-3 1 16,-8 1 0-16,-2 3-14 16,1-9-10-16,11-3-5 15,6-8-1-15,11-6 0 16,9-3-1-16,11-2-1 31,3-1 10-31,7 2-62 16,2 1-55-16</inkml:trace>
  <inkml:trace contextRef="#ctx0" brushRef="#br0" timeOffset="308321.1782">16687 15446 1248 0,'-14'1'274'0,"-5"9"-138"0,-9 10-55 16,4 13-19-16,2 13-12 15,-1 3-7-15,13 10-14 16,2 0-9-16,4 1-9 16,11 1-2-16,11-5 0 15,-2-7 1-15,10-16 14 16,-3-5-30-16</inkml:trace>
  <inkml:trace contextRef="#ctx0" brushRef="#br0" timeOffset="308700.521">16825 15574 1346 0,'-3'7'208'0,"-4"-1"-111"15,-1 9-39-15,1 8-5 16,0 0-1-16,6 6 6 15,3 2-12-15,3-7-1 16,5 0-14-16,3-6-8 0,5-8-8 16,2-4-2-16,2-10-2 15,-1-3-11-15,-3-7-43 16,-2-2-13-16,-3-3-14 16,-4-3 10-16,-4-2 40 15,0 1 11-15,-5 0 9 16,0 4 1-16,-4 14 25 15,-7 3 13-15,0 13 12 16,-2 5 7-16,2 8-15 16,3 8-6-16,6 10-10 15,2-1-6-15,5 5-11 16,-1-4 6-16,4-3-94 16,1-1-128-16</inkml:trace>
  <inkml:trace contextRef="#ctx0" brushRef="#br0" timeOffset="308997.9902">17224 15714 1378 0,'-4'-7'223'0,"-16"-14"-84"15,2 6-2-15,-2 6-30 16,-4-2-22-16,6 11-36 15,6 7-11-15,0 8-24 16,2 5-5-16,1 5 1 16,1 5 3-16,4 2 3 15,6 2 1-15,9-4 3 16,6-5-1-16,7-11-2 16,3-6 1-16,4-10-1 15,-5-11 1-15,-4-4-4 16,-7-6-2-16,-9-4-38 15,-5 2-17-15</inkml:trace>
  <inkml:trace contextRef="#ctx0" brushRef="#br0" timeOffset="309287.4388">17306 15516 1436 0,'-3'5'191'0,"-3"4"-119"16,5 7-20-16,4 6-30 16,8-4-9-16,7 0 17 15,2-5 19-15,-2-13 21 0,-3-1 4 16,-3-10-22-16,-4 2-11 15,-8-4-19-15,-4 1-8 16,-9 1-3-16,0-3-24 16,-4 4 133-16</inkml:trace>
  <inkml:trace contextRef="#ctx0" brushRef="#br0" timeOffset="309511.1723">17450 15386 1454 0,'9'12'214'0,"10"15"-83"16,4 10-15-16,5 11-33 16,-4 0-20-16,-8 6-33 15,-6 1-14-15,-18 1-10 16,-2 1 1-16,-9-4-1 15,-5-5 1-15,1-14 0 0,-5-7 10 16,3-9 13-16</inkml:trace>
  <inkml:trace contextRef="#ctx0" brushRef="#br0" timeOffset="310014.2248">17941 15203 1036 0,'6'-1'392'0,"11"1"-223"16,6-1-65-16,14 1-45 15,8 1-17-15,5-2-26 16,3 1-13-16,-7-4-143 16</inkml:trace>
  <inkml:trace contextRef="#ctx0" brushRef="#br0" timeOffset="310232.6252">17992 15340 1356 0,'10'0'218'16,"25"0"-88"-16,6-1-35 15,12-3-25-15,4 0-17 16,-7 0-24-16,-4 4-20 0</inkml:trace>
  <inkml:trace contextRef="#ctx0" brushRef="#br0" timeOffset="312561.7956">18740 15119 712 0,'0'-6'406'0,"0"-6"-134"16,0 4-192-16,0-4-32 0,0 5-11 16,0 2-3-16,-3-5 5 15,0 5 13-15,0-9 10 16,0 2-5-16,-1-1-14 16,2 6-8-16,-1 4-19 15,-2-4-6-15,1 7-3 16,-2 0-2-16,3 9-3 15,2 13-1-15,1 16-1 16,2 4 0-16,6 13 0 16,4-1 0-16,3 2 2 15,-1-3 1-15,-3-11 2 16,-4-8 3-16,-8-12 0 16,-6-3 3-16,-11-11-3 15,-2-2 0-15,-8-9-1 16,4-2-1-16,3-6-1 15,3-3-2-15,16 6-3 0,2-2 0 16,13 2-2-16,7 2-1 0,5 1 0 16,8 3 0-16,10 3-14 15,4-1-20-15,3-1-130 16</inkml:trace>
  <inkml:trace contextRef="#ctx0" brushRef="#br0" timeOffset="312860.3118">19171 15138 1313 0,'-11'-5'236'0,"-11"-14"-115"16,-3 3-23-16,-5 10-40 16,3 0-15-16,-3 13-30 0,6 7-10 15,3 10-3-15,-2 4-2 16,13 8-1-16,5 2 0 15,12 3 3-15,9 0-1 16,11-10 2-16,5-5 2 16,9-16 2-16,4-9 2 15,-1-15 4-15,-3-7 2 16,-15-5 7-16,-9-6 15 16,-14 5 7-16,-14-3-2 0,-16 2-9 15,-2 5-16-15,-2 1-39 16,10 8-29-16</inkml:trace>
  <inkml:trace contextRef="#ctx0" brushRef="#br0" timeOffset="313175.4726">19484 14982 1549 0,'-2'3'252'0,"-4"9"-140"16,3 9-28-16,1 13-28 16,1 4-6-16,2 7-9 0,1 0-6 15,-2 2-7-15,2 3-10 16,-2-4-8-16,-3-7 1 15,7-9-2-15,2-7 0 16,5-6-1-16,6-2 1 0,3-8-29 16,-2-4-31-16</inkml:trace>
  <inkml:trace contextRef="#ctx0" brushRef="#br0" timeOffset="313332.6455">19438 15233 1459 0,'-7'0'219'0,"7"2"-86"15,7 0-33-15,11 0-57 16,12 1-12-16,10-1-16 16,-3 1-26-16,4-1 107 0</inkml:trace>
  <inkml:trace contextRef="#ctx0" brushRef="#br0" timeOffset="313697.9218">19944 15241 919 0,'-1'8'422'0,"0"10"-228"16,-6 3-42-16,-10 2 1 15,2 3 0-15,-8-3-65 32,0 1-13-32,-2-5-32 15,-5-9-13-15,3-9-16 16,1-1-3-16,8-13-3 16,4-1-1-16,9-4-10 15,4-7-8-15,9-3-6 0,8 5-2 16,4 4 4-16,3 2 3 15,3 11 5-15,1 5-1 16,-1 7 2-16,-3 7 0 16,-4 7 3-16,-1 3 3 15,0 4 0-15,0 3 1 16,-3-2-45-16,-7-7-56 16</inkml:trace>
  <inkml:trace contextRef="#ctx0" brushRef="#br0" timeOffset="314065.9276">20044 15252 1035 0,'12'4'401'16,"10"3"-249"-16,2 10-54 15,-2 4 1-15,-10 1-4 16,-5 2-4-16,-8-3-8 16,-2-1-9-16,-4-8-35 15,2-3-11-15,2-11-10 0,-1-8-4 16,8-7-4-16,4-4-3 16,7-3-5-16,4 0-2 15,3 3 0-15,-1 4-3 16,1 8 0-16,-4 6-1 15,-3 4-1-15,0 8 1 16,-5 4 1-16,-1 3 3 0,-2 1 6 16,1-2 2-16,-1 1 1 15,1-1-1-15,-1 0 1 16,-7-7-9-16,0-3-33 16</inkml:trace>
  <inkml:trace contextRef="#ctx0" brushRef="#br0" timeOffset="314813.9367">20618 14843 1113 0,'-14'7'349'15,"-5"8"-220"-15,-8 17-33 16,5 16-8-16,7 15-9 15,2 4 0-15,9 4-15 16,5-7-8-16,15-5-18 16,5-6-5-16,10-10-12 15,0-5 4-15,-4-14-44 16,-2-11-32-16</inkml:trace>
  <inkml:trace contextRef="#ctx0" brushRef="#br0" timeOffset="315191.5745">20768 15018 1411 0,'-1'11'186'0,"-1"3"-106"15,2 12-40-15,1 4 0 0,1 1 2 16,0 4-1-16,6-3-12 15,-2-7-3-15,8-5-9 16,1-6-4-16,2-13-1 16,3-1 1-16,-10-10-32 15,4-4-23-15,-2-5-23 16,-1 0 4-16,2-4 12 16,-4-3 16-16,-4 2 18 15,-1-1 0-15,-2 9 30 16,-7 5 21-16,4 12 30 15,-6 8 14-15,-1 8 13 16,7 9-15-16,-3 9-24 16,4 3-5-16,-3 3-20 0,3 2-8 15,-3-1-8-15,5 0-13 16,9-3-65-16</inkml:trace>
  <inkml:trace contextRef="#ctx0" brushRef="#br0" timeOffset="315535.4022">21225 15123 1458 0,'-12'-11'230'15,"-3"3"-66"-15,-3 1-69 16,-2-1-22-16,0 11-26 15,-4 2-13-15,4 12-9 16,2 11 1-16,6-1-2 16,8 2-1-16,9-2-5 15,2-8-3-15,16 2 0 16,-1-6 1-16,2-10 4 16,6-1 1-16,-3-8-2 15,-1-5-3-15,-3-3-3 16,-8-2-3-16,-7-2-3 15,-8-4-3-15,-4 2-8 16,0-2-26-16,-4 7-63 16</inkml:trace>
  <inkml:trace contextRef="#ctx0" brushRef="#br0" timeOffset="315803.1354">21373 14957 1070 0,'-4'-2'398'0,"-10"-4"-220"15,1 6-35-15,2 9-69 16,1 0-27-16,6 6-24 16,6 2-4-16,4-6 3 15,1 3 4-15,10-5 10 16,-3-1 6-16,6-6 13 15,0-2 3-15,-9-8-8 16,1-3-8-16,-12-5-19 16,-4-2-8-16,6 1-10 15,-5-1-6-15,3 5-13 16</inkml:trace>
  <inkml:trace contextRef="#ctx0" brushRef="#br0" timeOffset="316108.5431">21607 14901 1350 0,'6'15'252'0,"6"22"-53"15,3 9-5-15,-7 6-56 16,-4 3-19-16,-8 8-50 16,-10 3-18-16,-10 3-32 15,-4-1-7-15,2-13-2 0,6-6 0 16,8-21-14-16,10-11 48 0</inkml:trace>
  <inkml:trace contextRef="#ctx0" brushRef="#br0" timeOffset="316470.8596">21862 15163 1422 0,'4'0'250'0,"8"2"-47"0,14 2-57 16,4-1-22-16,16 4-55 16,-5-6-25-16,5 2-20 15,4 4-9-15</inkml:trace>
  <inkml:trace contextRef="#ctx0" brushRef="#br0" timeOffset="317037.8487">22411 15076 1187 0,'0'-10'299'15,"2"-17"-171"-15,-2 2-7 0,0 4-17 16,0 5 5 0,-1 11-23-16,-2 5-15 0,-2 8-31 15,-2 7-16-15,5 7-16 16,1 2-2-16,1 6 6 31,4 0 8-31,-3 3 14 16,3 1 5-16,-3 0-2 15,-1-7-6-15,0-2-14 0,-5-3-7 0,-3-6-2 0,1-4-3 16,1 0 1-16,-3-6-1 31,0-4-2-31,0 0-1 0,-5-6 0 0,3-1-2 16,7 0-2-16,5 0-1 16,12 0-1-16,2 2 0 15,6 0 3-15,-4 1 0 16,10 2 1-16,-2 1-1 15,6 1-11-15,2-2-8 16,-5 0-37-16,-2 0-43 16</inkml:trace>
  <inkml:trace contextRef="#ctx0" brushRef="#br0" timeOffset="320555.3407">22974 15148 1215 0,'-4'0'290'0,"2"1"-151"15,12 2-61-15,12-3-19 16,25 4-28-16,13-2-11 16,16-3-15-16,15 5-3 15,1-1-1-15,-6-1 6 16,-12 11-70-16,-21-5-41 16</inkml:trace>
  <inkml:trace contextRef="#ctx0" brushRef="#br0" timeOffset="320805.4326">23051 15231 898 0,'2'1'438'0,"8"1"-257"15,14-1-70-15,20 3-34 16,10-1-20-16,12 2-33 16,4-2-9-16,-4-2-10 15,-2-1-2-15,-11-2-10 16,-9 0-38-16</inkml:trace>
  <inkml:trace contextRef="#ctx0" brushRef="#br0" timeOffset="320992.9105">23625 15104 1223 0,'13'4'256'0,"12"11"-179"16,1 4-10-16,-4 2-9 15,-2 4-7-15,-12 0-17 16,-6 2-12-16,-11-1-8 15,-6-4-35-15,-4-3-198 16</inkml:trace>
  <inkml:trace contextRef="#ctx0" brushRef="#br0" timeOffset="321275.2284">23054 15089 1218 0,'-25'-1'296'0,"-15"4"-153"16,0 12-31-16,8 6-6 15,15 12-22-15,8 1-11 16,29 6-20-16,9-2-4 16,32-3 413-16</inkml:trace>
  <inkml:trace contextRef="#ctx0" brushRef="#br0" timeOffset="322275.4941">1521 16554 909 0,'6'2'424'0,"10"4"-225"0,12-4-85 15,27-2-22-15,13-2-14 16,26-7-35-16,7 1-20 16,0 0-16-16,-11-1-60 15</inkml:trace>
  <inkml:trace contextRef="#ctx0" brushRef="#br0" timeOffset="322572.6224">1595 16676 1232 0,'14'1'278'16,"10"-1"-165"-16,27 0-30 16,12-4 5-16,34-4-30 15,7-2-13-15,-1-4-14 16,-5 2 4-16,-24 2-110 16,-8 2-84-16</inkml:trace>
  <inkml:trace contextRef="#ctx0" brushRef="#br0" timeOffset="322791.4">2155 16441 1065 0,'17'2'388'0,"21"5"-173"15,0 7-101-15,-4 9-24 16,-9 1 0-16,-20 9-43 16,-10-5-14-16,-16 7-18 15,-9-1-47-15</inkml:trace>
  <inkml:trace contextRef="#ctx0" brushRef="#br0" timeOffset="323123.2173">1598 16526 1276 0,'-11'12'258'0,"-17"13"-112"16,6 3-13-16,15 10-9 15,8-1-23-15,21 0-40 16,8 1-15-16,15-13-12 15,7-4 9-15</inkml:trace>
  <inkml:trace contextRef="#ctx0" brushRef="#br0" timeOffset="326370.3155">2801 16455 761 0,'9'-14'440'16,"12"-22"-176"-16,4 5-128 15,0 5-2-15,0 8-8 16,-10 22-35-16,-2 14-14 0,-11 27-22 16,-5 11-2-16,1 14-17 15,0 4-14-15,7-13-14 16,10-6-2-16,4-24 2 31,0-10 2-31,10-19 5 0,-2-9 3 0,-3-13 1 16,0-6-3-16,-10-9-3 15,-5-7-2-15,0 5-5 16,-9-4 1-16,3 7-4 16,-3 13-3-16,-6 5-3 0,1 16-4 15,-6 13-2-15,3 7 0 16,3 18 1-16,4 4 2 16,4 7 2-16,6-1 2 15,-3-9-1-15,8-3-30 16,5-7-266-16</inkml:trace>
  <inkml:trace contextRef="#ctx0" brushRef="#br0" timeOffset="326586.3004">3309 16709 1534 0,'-1'3'272'16,"-3"5"-89"-16,3 10-88 15,1 10-17-15,0 8-32 16,0 0-15-16,5-1-19 16,1-3-6-16,2-12-34 0,1-2-49 15</inkml:trace>
  <inkml:trace contextRef="#ctx0" brushRef="#br0" timeOffset="326758.1431">3276 16468 1585 0,'0'1'281'0,"-4"-2"-163"15,4 3-54-15,0-2-25 16,0 0-38-16</inkml:trace>
  <inkml:trace contextRef="#ctx0" brushRef="#br0" timeOffset="327127.6443">3419 16210 1510 0,'4'-6'246'16,"15"-5"-106"-16,7 7-34 15,2 4-39-15,4 8-27 16,-4 7-27-16,-16-2-4 16,-10 12 0-16,-7 0 1 0,-17 6-2 15,0 0 0-15,-1-8-1 16,0-5 0-16,10-10-1 16,8-4-1-16,8 1 3 15,7 2 9-15,12 2 2 0,-1 0 1 16,9-1-6-16,2 0-5 15,5-1 34-15</inkml:trace>
  <inkml:trace contextRef="#ctx0" brushRef="#br0" timeOffset="327600.5687">4017 16547 1184 0,'-6'-3'310'16,"-9"-9"-156"-16,-1 2-9 15,-7 7-37-15,-5 0-20 16,1 15-47-16,-6 5-16 16,9 8-18-16,6 9-4 0,8-3-4 15,9 3-2-15,9-5 1 16,6-2-1-16,14-5 2 31,1-5-1-31,8-7-12 0,0-5-29 0,5-6-162 31</inkml:trace>
  <inkml:trace contextRef="#ctx0" brushRef="#br0" timeOffset="327928.7267">4243 16629 1273 0,'-14'-7'271'0,"-17"-10"-109"0,-4 3-18 31,0 8-45-31,5 2-31 15,2 9-48-15,6 7-13 16,9-1-8-16,5 9-2 0,9-2 0 0,8 1 2 16,3-5 2-16,1-6 2 15,10-7 2-15,2-2 1 16,8-5-1-16,0-3 2 16,-1-9-2-16,4 1-1 15,1-1-4-15,6 4 9 0,-1 15 9 31,-7 1 7-31,-6 8 27 0,-14-2-1 0,-17 6 4 32,-3 2-2-32,-17 6-16 15,2 3-11-15,-9-5-11 16,1-2-21-16,-2-13-118 16</inkml:trace>
  <inkml:trace contextRef="#ctx0" brushRef="#br0" timeOffset="328399.0613">4734 16304 1370 0,'-16'22'208'0,"-21"25"-118"16,4 11-6-16,7 11-34 31,7 2-10-31,13 2-12 16,6-6-7-16,14-6-11 15,3-8 1-15,12-10-4 16,4-5 1-16,4-23 6 0,2-5-14 16,2-11-250-16</inkml:trace>
  <inkml:trace contextRef="#ctx0" brushRef="#br0" timeOffset="329012.1766">4442 16288 878 0,'4'-9'433'0,"14"-3"-254"0,3 6-90 16,-5 2-6-16,5 9-32 16,-11 5-19-16,-11 7-17 15,-4 6-4-15,-7 8 1 16,-8 1-2-16,9 1-5 16,-1-5 1-16,6-9-2 15,3-9-1-15,9-2 5 16,4-5 9-16,11-3 6 15,3 2 0-15,0-3 14 16,3 0-23-16</inkml:trace>
  <inkml:trace contextRef="#ctx0" brushRef="#br0" timeOffset="329519.8974">4867 16470 1006 0,'-3'4'397'0,"-1"6"-218"16,-3 5-68-16,3 7-38 15,1 0-4-15,-3 3-24 16,5-1-11-16,3 3-9 16,1-4-6-16,12-4-9 15,0-3-2-15,3-9 0 0,8 1-1 16,-2-8-1-16,-3-4 2 15,2-2-29-15,-2-2-34 16,1 0-85-16,-6-6-7 16,-5-2 6-16,-6-4-7 15,-5-2 24-15,2 6 36 16,-5 4 215-16,1 3 4 16,-6 9-13-16,-5 5-4 0,4 15-10 15,-5 2-10-15,3 6-27 16,11 7-19-16,2-2-27 15,5 3-10-15,6-2-5 16,-8-2-36-16</inkml:trace>
  <inkml:trace contextRef="#ctx0" brushRef="#br0" timeOffset="329861.8506">5343 16609 1410 0,'-16'-5'229'16,"-12"-8"-71"-16,-6 3-49 15,0 0-18-15,2 6-46 16,3 8-21-16,2 11-19 0,4 4-4 15,9 10-1-15,2-1 1 16,12 7 3-16,5 0 2 16,12 0 1-16,2-6 0 15,10-9 11-15,6-8 7 16,6-15 6-16,3-9-1 16,-3-9-8-16,-4-5-4 0,-19-5-5 15,0 2-2-15,-18 4-35 16,-3-3-25-16</inkml:trace>
  <inkml:trace contextRef="#ctx0" brushRef="#br0" timeOffset="330193.6801">5422 16395 1202 0,'-5'9'272'0,"-9"5"-177"0,8 6-51 16,-1-3 0-16,8-3-10 31,8 3-3-31,11-2 13 0,2-5 6 0,4-5 21 15,-3-8-4-15,-9-18-18 16,2 1-10-16,-9-1-14 16,-6 1-6-16,-6 2-10 15,-13 1-2-15,-1 6-47 16,-4 5-142-16</inkml:trace>
  <inkml:trace contextRef="#ctx0" brushRef="#br0" timeOffset="330584.3394">5595 16275 1310 0,'4'2'260'0,"12"9"-56"15,7 9-58-15,8 17-33 16,5 12-3-16,2 14-16 15,-5 5-15-15,-11 11-30 16,-15-4-12-16,-20 3-22 16,-9-5-4-16,-10-20 0 15,4-3-1-15,4-24-14 16,-1-10-23-16,8-10-56 16,-3-13-87-16</inkml:trace>
  <inkml:trace contextRef="#ctx0" brushRef="#br0" timeOffset="332388.8126">6112 16704 1092 0,'5'-1'336'0,"13"-3"-219"15,7 1-37-15,17-1-12 16,7 3-17-16,9 1-31 15,-2 4-8-15,-10 4-21 16,-8 0-31-16</inkml:trace>
  <inkml:trace contextRef="#ctx0" brushRef="#br0" timeOffset="332716.7398">6150 16839 694 0,'2'-1'457'16,"8"-4"-157"-16,7 0-161 15,16 3-13-15,7-1-6 16,15 3-23-16,0 1-20 0,-2 2-37 16,-8 1-18-16,-11-1-17 15,-1 2-5-15</inkml:trace>
  <inkml:trace contextRef="#ctx0" brushRef="#br0" timeOffset="334959.5026">6731 16866 1043 0,'4'0'308'0,"23"-4"-246"16,21 5-47-16,36-1-8 15,20 0 11-15,39 3 22 16,16-3 8-16,42 0 2 15,13 0-9-15,22 0-21 16,9 0-9-16,6-4-6 0,2-4 4 16,-4-1 2-16,-5-2 0 15,-17 3-2-15,-14 0-2 16,-23 6-2-16,-13 1-1 16,-34 2 4-16,-12 5-17 15</inkml:trace>
  <inkml:trace contextRef="#ctx0" brushRef="#br0" timeOffset="335763.08">7889 16252 1249 0,'-4'1'260'0,"-1"1"-135"15,-9 12-63-15,3 7-21 0,-6 8-8 16,-1 3-13-16,7 3-16 16,6 4-3-16,12 0 5 15,9-2 4-15,12-4 8 16,-2-10 3-16,10-11-5 15,0-4-4-15,0-8-31 16,-4 0-34-16,-8-11-130 16</inkml:trace>
  <inkml:trace contextRef="#ctx0" brushRef="#br0" timeOffset="335934.9303">8085 16356 641 0,'-5'-9'536'0,"-7"-8"-225"15,4 14-172-15,2 6 5 16,2 15-34-16,-2 8-11 15,1 12-22-15,2 8-11 16,3 2-13-16,1-5-11 16,4 0-19-16,0-11-7 15,3-5-4-15,-1-8-9 16,5-5-271-16</inkml:trace>
  <inkml:trace contextRef="#ctx0" brushRef="#br0" timeOffset="336600.6479">8452 16501 782 0,'5'-5'443'0,"6"-3"-200"0,1-1-119 15,-7-5-21-15,1 2-17 16,-8-11-24-16,0 3-4 15,-6-3-12-15,-3 0-5 16,-5 6-14-16,-1-2-9 16,-12 8-11-16,2 0-7 15,-3 9-3-15,7 10-1 0,7 8-2 16,-1 6 1-16,9 8-1 16,-3-5 1-16,11 4 2 15,3 0 0-15,6-11 2 16,7 3 1-16,0-13 2 15,4-4 0-15,-3-10 2 16,3-6-2-16,-3-4 0 16,-4-2 0-16,2-2-1 15,-6 1-1-15,1 1 1 16,-2 6-1-16,-4 5 0 16,-3 2-1-16,1 7-1 0,-3 3 0 15,1-5 0-15,1 7-1 16,7 21 15-16,14 33 9 15,-16-27 23-15,-1 1 20 16,-11-2 7-16,-6-3-5 16,-5-1-16-16,-6-1-15 0,-7-10-17 15,2-3-6-15,-5-15-5 16,5-2-7-16,6-6-45 16,4-1-33-16,9-1-125 31</inkml:trace>
  <inkml:trace contextRef="#ctx0" brushRef="#br0" timeOffset="339670.6996">8763 16311 596 0,'-14'9'302'0,"-19"20"-109"16,-2 8-64-16,1 10-88 16,6 9-19-16,12-2-7 15,10-5 9-15,20-9 43 16,9-8 3-16,20-16 0 16,13-7 2-16,3-14-3 15,-2-10 9-15,-15-13 21 16,-11-5 26-16,-13-5 14 15,-11-2 6-15,-17-1-39 16,-10-1-27-16,-17 1-44 16,-6 5-14-16,5 18-27 0,2 7-15 0,12 17 293 15</inkml:trace>
  <inkml:trace contextRef="#ctx0" brushRef="#br0" timeOffset="340777.3082">6685 17404 1030 0,'11'-15'321'16,"11"-14"-241"-16,5 0-35 15,3-2-3-15,-7 1-5 16,7 3-4-16,-7 2 7 16,-3 1 13-16,-7 1 10 15,-7 2 1-15,-3 6 3 16,-3 5-6-16,7 13-20 16,-6 3-10-16,2 9-20 15,-3 3-6-15,-3 10-2 16,1 3-1-16,2 13 1 15,1 7 1-15,-2 1 0 0,-5-1 1 16,-1-6-2-16,4-3-1 16,3-11-26-16,2-8-59 15</inkml:trace>
  <inkml:trace contextRef="#ctx0" brushRef="#br0" timeOffset="341108.8505">7107 17205 1341 0,'-8'3'224'15,"-9"0"-109"-15,-1 12-44 16,3 6-16-16,0 8-29 16,0 3-14-16,14 13-12 15,-1 2-1-15,10 3-1 16,9-4 0-16,5-17 2 15,9-4 1-15,7-17 6 16,1-9 1-16,-1-14 8 0,-5-15 4 16,-9-7 19-16,-1-2 3 15,-15-3 7-15,-7 2-1 16,-16 2-19-16,-12 3-5 16,-7 8-17-16,2 7-7 15,0 12-9-15,6 6-31 0</inkml:trace>
  <inkml:trace contextRef="#ctx0" brushRef="#br0" timeOffset="341405.6226">7488 17136 1074 0,'-3'-2'381'0,"0"2"-195"15,3 13-80-15,-4 3-37 16,5 16 11-16,-3 5-8 0,-1 9-19 16,11 13-23-16,-8-4-8 15,7 3-14-15,3-12-2 16,-3-11 0-16,9-2 0 15,-5-17-4-15,-2-2-1 16,1-11-46-16,-7-5-75 16</inkml:trace>
  <inkml:trace contextRef="#ctx0" brushRef="#br0" timeOffset="341547.7635">7399 17352 1225 0,'6'3'271'16,"6"2"-149"-16,12 3-72 16,6-2-4-16,9-1-23 15,-1-3-12-15</inkml:trace>
  <inkml:trace contextRef="#ctx0" brushRef="#br0" timeOffset="341882.1433">7922 17385 1453 0,'-12'15'224'16,"-13"21"-89"-16,6 2-6 16,-7-6-54-16,-1-3-28 15,1-14-30-15,-3-3-3 16,5-12-4-16,5 0-1 15,3-11-5-15,4-8-4 0,9-3-6 16,7-2-2-16,11-4 0 16,4 6 1-16,7 4 4 15,-1 4 1-15,3 13-1 32,-6 3 3-32,-1 14 3 0,-1 9 5 0,-4 6 7 31,-2 4 3-31,-9-4-2 15,-2-2-4-15,-4-6-9 0,-3-8-28 16,7-6-136-16</inkml:trace>
  <inkml:trace contextRef="#ctx0" brushRef="#br0" timeOffset="342194.3133">8007 17437 1168 0,'9'13'315'0,"4"3"-161"0,0 12-43 16,-2-1 9-16,-7 0-11 16,-3-5-27-16,-1-4-40 15,-1-3-9-15,-1-8-10 16,2-6-6-16,3-9-6 16,0-9-2-16,3-10-8 15,7 4-1-15,2-10-1 16,3 1 1-16,5 7 0 15,-2 2 0-15,1 18 1 16,-1 6 12-16,-3 13 20 16,-2 7 1-16,-3 11 28 15,-6 0-7-15,-5 0-16 16,-2-4 0-16,-5-7-28 16,5-5 2-16</inkml:trace>
  <inkml:trace contextRef="#ctx0" brushRef="#br0" timeOffset="342604.5533">8597 17187 1099 0,'-17'3'343'0,"-19"16"-216"16,-1 0-27-16,5 14-34 16,7 12-12-16,12 10-29 15,6 5-7-15,11 1-7 16,6-7-1-16,8-11-4 0,5-11-21 15</inkml:trace>
  <inkml:trace contextRef="#ctx0" brushRef="#br0" timeOffset="348061.1466">8744 17265 1050 0,'1'-3'411'0,"-2"-4"-238"16,0 5-18-16,-1 2-5 15,1 0-52-15,0 0-28 16,-13 27-34-16,-9 36-8 15,21-25-19-15,5-3-2 16,9-6-3-16,2-5 0 16,10-12 0-16,-4-5 2 15,-4-9-22-15,7-1-29 16,-12-5-91-16,2-1-102 0</inkml:trace>
  <inkml:trace contextRef="#ctx0" brushRef="#br0" timeOffset="348233.6487">8888 17275 974 0,'-4'-2'428'0,"-1"1"-240"16,2 4-36-16,2-3-27 15,0 0-10-15,-4 27-38 16,-4 39-13-16,8-21-25 16,-6 0-10-16,8 0-14 15,-3-5-1-15,8-6-53 16,5-6-38-16</inkml:trace>
  <inkml:trace contextRef="#ctx0" brushRef="#br0" timeOffset="348596.5063">9136 17362 1365 0,'-5'-9'236'0,"-9"-11"-52"16,-2 7-17-16,-6 6-50 16,-1 5-15-16,0 6-52 15,1 7-18-15,5 13-22 16,1-1-8-16,9 9-7 16,3 0 0-16,7 4 0 15,5 1 1-15,7-7 4 16,4-1 0-16,7-19 1 15,4-1 2-15,5-16 1 16,3-5 2-16,-2-11 2 16,-8-17 2-16,-11-1 1 15,-3 2 2-15,-21-1-1 16,-11 8-2-16,-15 7-2 0,-8-4-15 16,6 10-41-16,9 7-13 15</inkml:trace>
  <inkml:trace contextRef="#ctx0" brushRef="#br0" timeOffset="348890.8558">9245 17181 1359 0,'-1'5'200'0,"0"5"-129"16,2 2-8-16,5 0-19 31,4-1-6-31,7-4 3 0,5-4 17 0,4-3 10 0,-6-4-2 31,-2-8-2-31,-10 2-2 16,-7-4-11-16,-2-1-13 15,-15 3-22-15,0 2-9 16,-5 6-36-16,-1 4-31 0</inkml:trace>
  <inkml:trace contextRef="#ctx0" brushRef="#br0" timeOffset="349139.356">9448 17148 1425 0,'10'10'238'0,"12"11"-50"0,7 3-38 16,1 12-76-16,-4 1-25 16,-9 12-40-16,-9 4-4 15,-12 2 2-15,-9-6-3 16,-8-4 3-16,-5-8 2 15,1-11-27-15,2-4-44 16</inkml:trace>
  <inkml:trace contextRef="#ctx0" brushRef="#br0" timeOffset="349451.9993">9702 17379 1538 0,'7'2'293'0,"4"-1"-73"15,18 0-129-15,10 0-6 16,7 0-56-16,3 3-8 16,-5-5 32-16</inkml:trace>
  <inkml:trace contextRef="#ctx0" brushRef="#br0" timeOffset="350038.6955">10210 17287 977 0,'0'-14'452'0,"4"-7"-242"16,-8-6-26-16,2 6-32 16,1 9-31-16,-2 2-37 15,3 8-20-15,3 9-40 16,-4-2-11-16,1 11-11 16,2 2-2-16,-1 9 0 15,4 7-2-15,-5 7 1 16,4 4 1-16,0 1 2 15,-3-8 0-15,1-7 2 16,-3-3 1-16,0-7 2 16,-3-2 0-16,-3-3 1 15,-5-9 0-15,-8-7 1 16,3 0-2-16,1 0 0 0,7 1-2 16,3-6-3-16,2 4-2 15,10-7-2-15,6 8-3 16,12 4 0-16,3-5 0 15,3-1 2-15,3 2 1 32,-7 2 3-32,1 3-11 0,-8 0-16 15</inkml:trace>
  <inkml:trace contextRef="#ctx0" brushRef="#br0" timeOffset="363443.2601">10923 16846 1339 0,'4'2'235'0,"5"1"-79"0,20 0-65 15,14-2-4-15,25-5-30 16,13-1-19-16,9 0-28 16,-1 0 1-16,-10 5-20 15,-12 2-38-15,-20 1-129 16</inkml:trace>
  <inkml:trace contextRef="#ctx0" brushRef="#br0" timeOffset="363702.0292">11115 16967 1301 0,'11'-4'243'15,"22"1"-102"1,-16 2-35-16,1 0-25 0,61-5-12 16,24 1-36-16,5-1-12 15,-34 5-17-15,-4 0-27 32,-24 1-74-32,-9 0-60 0</inkml:trace>
  <inkml:trace contextRef="#ctx0" brushRef="#br0" timeOffset="363927.7858">11591 16782 1250 0,'21'3'255'0,"22"4"-159"15,-6-1 1-15,-5 13-29 16,-13-2-18-16,-20 9-22 16,-2 6-10-16,-19-2 3 15,-7-1-27-15,-14-7-118 16</inkml:trace>
  <inkml:trace contextRef="#ctx0" brushRef="#br0" timeOffset="364131.623">11121 16793 1381 0,'-22'11'231'0,"-13"11"-78"0,4 16-43 31,6 6-9-31,15 7-37 16,10 1-15-16,20-12-23 15,13-4-1-15,21-14-10 16,-1-12-215-16</inkml:trace>
  <inkml:trace contextRef="#ctx0" brushRef="#br0" timeOffset="364729.4884">12316 16763 1433 0,'8'-7'211'0,"9"-5"-84"15,-2 8-18-15,0 12-21 16,-7 6-18-16,-8 18-21 16,-5 6-2-16,-6 11-23 15,6 9-5-15,3-9-8 16,5-3-2-16,11-19 0 0,4-8 2 16,9-9 2-16,2-12 2 15,0-13 0-15,-3-6-3 16,-4-14-5-16,-2 3-3 15,-3-5-6-15,-4-1-1 16,-7 5-3-16,-6 3 1 16,-5 17 0-16,-1 11-2 15,-3 16 3-15,-1 10 1 16,4 16 6-16,1 4 1 16,6 6 1-16,4-5-3 15,2-7 9-15,1-3-19 0,1-8-119 16</inkml:trace>
  <inkml:trace contextRef="#ctx0" brushRef="#br0" timeOffset="364891.0169">12698 17053 1532 0,'0'4'273'0,"-6"5"-68"16,6 6-93-16,8 7-39 0,-7-5-25 15,1 4-36-15,-2-3-2 16,2-2-30-16,6 1-37 16</inkml:trace>
  <inkml:trace contextRef="#ctx0" brushRef="#br0" timeOffset="365095.428">12723 16751 1452 0,'-2'-3'166'0,"8"3"-132"15,-5 0-87-15</inkml:trace>
  <inkml:trace contextRef="#ctx0" brushRef="#br0" timeOffset="365475.5923">12838 16584 1389 0,'6'-13'247'16,"6"-6"-31"-16,6 1-81 15,9 6-24-15,3 12-39 16,1 4-28-16,-6 16-29 15,-11-5-2-15,-15 14-2 16,-13 1-1-16,-11 1 0 16,2 5-2-16,4-11 0 15,11-2 5-15,12-8 6 16,7-1 5-16,16-10 1 16,6 0-6-16,16-2-7 15,-2-2-16 1,1 1-6-16</inkml:trace>
  <inkml:trace contextRef="#ctx0" brushRef="#br0" timeOffset="366518.9563">13300 16948 1407 0,'11'-2'197'0,"22"5"-123"16,2-4-15-16,16 4-31 15,-1-2-15-15,-4-1-8 16,-2 1-30-16</inkml:trace>
  <inkml:trace contextRef="#ctx0" brushRef="#br0" timeOffset="366789.9094">13289 17082 1362 0,'6'2'216'0,"13"-2"-83"16,6 4-33-16,15-1-11 15,6-3-19-15,10 6-35 16,-8-7-8-16,-2 1-11 16,-8-1-5-16,-15-5-26 15,2 8-19-15,-16-3-110 16</inkml:trace>
  <inkml:trace contextRef="#ctx0" brushRef="#br0" timeOffset="369370.7359">13924 17064 1092 0,'11'0'276'0,"27"0"-240"15,17 1-33-15,38-1 10 16,13 1 16-16,47-1 29 15,28 0 21-15,42 1 15 16,20 1-1-16,24 3-42 16,9 3-19-16,4-3-26 15,1 3 1-15,-19-4 2 16,-12 0 4-16,-22-3 0 16,-11-1 0-16,-21-5-4 31,-17-3-11-31,-27-1-66 0,-16-1-94 15</inkml:trace>
  <inkml:trace contextRef="#ctx0" brushRef="#br0" timeOffset="369873.0275">15317 16583 1289 0,'4'-4'250'0,"3"3"-122"16,-4 1-19-16,-3 12-29 15,-1 4-5-15,-6 5-22 16,1 7-8-16,2 4-13 16,5-1-7-16,9-2-8 15,6-9 0-15,11-5-3 16,-2-7-2-16,6-8-48 15,-1-1-51-15</inkml:trace>
  <inkml:trace contextRef="#ctx0" brushRef="#br0" timeOffset="370031.0427">15543 16597 1277 0,'-5'4'258'15,"-7"10"-121"-15,-2 6-13 16,8 15-41-16,2 4-10 0,3 5-35 15,1 5-17-15,7-1-8 16,-4-6-1-16,9-8-32 16,3-9-35-16</inkml:trace>
  <inkml:trace contextRef="#ctx0" brushRef="#br0" timeOffset="370519.2964">15931 16717 1238 0,'0'-4'271'0,"-5"-10"-149"0,2 2 1 15,-9-2-32-15,-5-2-3 16,-4 3-32-16,-4 4-20 16,-2 9-16-16,-1 0-14 15,2 10-6-15,2-2-4 16,4 5 0-16,7 4-1 16,7 0 2-16,7 2 2 15,10-6 2-15,2-7 1 16,7-6 4-16,-3-2-1 15,5-5 2-15,-2-4-1 16,5-1-3-16,0 2-1 0,-2 2 4 16,5 4 2-16,-3 9 4 15,-1 5 3-15,1 9 0 16,-5 4 0-16,-6 7 2 16,-9 0 12-16,-19 4 10 15,-8 0 3-15,-18-4-4 16,-1-1-10-16,-6-11-10 15,1-3-3-15,3-14-11 0,4-4-21 16,19-4-26-16</inkml:trace>
  <inkml:trace contextRef="#ctx0" brushRef="#br0" timeOffset="371024.5546">16336 16688 903 0,'-2'-4'454'0,"-6"-6"-255"15,-3 0-41-15,-9 1-27 16,-2 5-11-16,-6 4-65 16,1 0-16-16,4 14-25 15,8 1-8 1,8-8-6-16,0 1 0 0,-12 37 5 0,4 7 2 15,14 4 3-15,12-12-1 16,12-5 2-16,3-8 6 16,8-15 7-16,4-10 1 15,1-21 1-15,2-9-2 16,0-14-4-16,-3-1 0 16,-14-4 0-16,-9 0-1 15,-16 3-1-15,-14 0-3 0,-12 6-11 16,2 10-4-16,-7 15-17 15,-2 6 25-15</inkml:trace>
  <inkml:trace contextRef="#ctx0" brushRef="#br0" timeOffset="372203.3334">13987 17569 1590 0,'8'-5'26'0,"2"-13"10"15,10-3 38-15,-4-7-7 16,1-5 6-16,-3 6-7 16,-6-2-9-16,-1 9-14 15,-6 6-6-15,-1 8-18 16,2 7-2-16,-2 15-10 15,0 6 1-15,0 21 7 16,1 9 1-16,1 4 2 16,4 3-1-16,-3-7-4 15,-2-6-1-15,-1-8-5 0,-2-7-23 16,4-8-90-16</inkml:trace>
  <inkml:trace contextRef="#ctx0" brushRef="#br0" timeOffset="372565.0604">14427 17511 1371 0,'-9'-9'253'16,"-10"-9"-63"-16,-5 14-54 15,1 3-25-15,-2 9-60 16,2 9-13-16,1 1-23 16,0 6-9-16,8 9-6 15,7 3 0-15,3 2 0 16,11 8 0-16,5-10 2 16,2-5 2-16,13-8 5 0,3-12 3 15,9-11 4 1,5-5 2-16,1-14 1 0,-6-6 0 15,-7-5 2-15,-10-5 10 16,-20 3 3-16,-9 0-3 16,-18-1-8-16,1 9-12 15,-3 0-16-15,4 2-17 16,6 10-353-16</inkml:trace>
  <inkml:trace contextRef="#ctx0" brushRef="#br0" timeOffset="373130.7587">14720 17344 1282 0,'-1'-6'257'16,"1"-8"-123"-16,-3 14-42 15,-3 12-10-15,6 14-15 16,-5 16-17-16,5 13-10 16,11 7-6-16,-8 2-11 15,-1-8-5-15,8-3-6 16,-9-12 0-16,0-14 0 16,8 0 2-16,-9-17-3 15,6-3-2-15,4-3-34 16,-1-7-32-16,9 0-124 0,0-3-126 15</inkml:trace>
  <inkml:trace contextRef="#ctx0" brushRef="#br0" timeOffset="373319.1413">14635 17620 965 0,'4'-1'430'16,"-1"-2"-264"-16,13 5-70 16,4-2-13-16,13 4-44 15,7 3-17-15,3-4-14 16,2 4-33-16</inkml:trace>
  <inkml:trace contextRef="#ctx0" brushRef="#br0" timeOffset="373667.183">15170 17612 1089 0,'1'7'383'0,"-2"7"-231"16,-5 6-11-16,0 2-10 15,-17 0-43-15,1-1-22 16,-4-3-25-16,-3-3-9 15,5-5-16-15,1-3-3 16,-2-9-1-16,5-4-3 16,4-6-8-16,4-3-9 15,7-2-17-15,4-4-5 0,9-1-1 16,4 2 6-16,10 7 9 16,-3 3 4-16,4 10 8 15,5 5 4-15,-8 2 8 31,-1 8 5-31,-1 5 9 16,-9-3-2-16,2 10-5 16,-1-2-1-16,-6 0-8 15,1 3-18-15</inkml:trace>
  <inkml:trace contextRef="#ctx0" brushRef="#br0" timeOffset="374023.8819">15262 17662 1497 0,'5'8'226'0,"7"7"-125"16,2 8-2-16,-5 1-17 15,-2-1-14-15,-6-2-19 16,-1-5 1-16,-1-1-18 0,1-3-10 15,-2-10-3-15,2-2-1 16,2-10-4-16,2-8-4 16,4-5-7-16,1-2-3 15,6-2-1-15,2 2 0 16,3 11-3-16,-2 0 0 0,0 14 0 16,-3 2-2-1,-4 7 1-15,1 7 1 0,-8 5 4 31,0 4 3-31,-4-1 1 16,1 3 1-16,-1-3-1 16,2 0-22-16</inkml:trace>
  <inkml:trace contextRef="#ctx0" brushRef="#br0" timeOffset="374559.9341">15697 17381 1428 0,'-13'10'193'16,"-11"18"-99"-16,0 7-12 15,2 14 4-15,2 0-6 0,12 6-19 16,9-1-5-16,7-8-13 16,11-3-5-16,0-5-13 15,-1-7-3-15,5-5-31 16,-6-4-34-16</inkml:trace>
  <inkml:trace contextRef="#ctx0" brushRef="#br0" timeOffset="374961.9053">15863 17430 1053 0,'-3'9'329'0,"-1"9"-238"0,-2 1-41 31,1 7-3-31,2 4-9 16,2 1-3-16,3 3 11 16,4-2 4-16,3-9-9 15,4-2-8-15,5-9-17 16,4-4-5-16,2-6-3 16,2-3-9-16,-6-8-47 15,2-3-12-15,-6-6-15 16,-3-5 12-16,-3 0 37 0,-5-7 15 15,-3 3 21-15,0 1 20 16,-1 14 36-16,-2 10 22 16,-5 14 21-16,2 11-3 15,-9 0-24-15,3 8-14 16,3 5-29-16,4-1-9 16,10 6-21-16,-3-7 1 0,5 1-75 15,-4-3-89-15</inkml:trace>
  <inkml:trace contextRef="#ctx0" brushRef="#br0" timeOffset="375259.409">16312 17637 913 0,'-5'-3'469'0,"-16"-12"-233"15,0 11-79-15,-3 0-51 16,-4 2-14-16,7 8-49 16,3 2-8-16,1 7 0 15,3 2 3-15,3 5 5 16,6 1 3-16,9 4-5 0,4-2-4 16,12-6-10-16,3-4-6 15,5-9-7-15,4-6 0 16,-4-7-3-16,-1-3-2 15,-7-4-18-15,-5-4-17 16,-7-5-38-16,-6 0-45 16</inkml:trace>
  <inkml:trace contextRef="#ctx0" brushRef="#br0" timeOffset="375556.78">16363 17419 1410 0,'-7'5'216'0,"-4"8"-66"15,4 6-49-15,11 5-45 16,5-1-12-16,12-2-11 15,2-4 0-15,5-10 10 16,-5-7 7-16,-6-6-6 0,-2-4-6 16,-9-5-15-16,-6-1-8 15,-9-3-11-15,-11-3-23 16,-7 3-42-16</inkml:trace>
  <inkml:trace contextRef="#ctx0" brushRef="#br0" timeOffset="375793.3617">16502 17254 1573 0,'14'9'304'0,"11"12"-96"15,-4 6-48-15,7 21-47 16,-5 8-21-16,-9 13-48 15,-4 6-16-15,-19-2-20 16,-14-10-2-16,0-7-2 16,-2-10 2-16,2-10-19 15,9-5-12-15</inkml:trace>
  <inkml:trace contextRef="#ctx0" brushRef="#br0" timeOffset="376883.225">17013 17585 926 0,'-12'-3'421'0,"-15"-2"-252"16,-8 2-54-16,1 7-17 15,0 7-20-15,4 4-18 16,6 7-9-16,8 1 4 16,5 1 1-16,11 6-8 15,5 0-5-15,17-3-17 16,5-5-10-16,11-5-3 15,4-5-15-15,7-5-86 16,-1-5-94-16</inkml:trace>
  <inkml:trace contextRef="#ctx0" brushRef="#br0" timeOffset="377297.3803">17292 17657 1087 0,'-8'-1'355'0,"-11"-6"-218"16,-3 4-11-16,-7-1-27 16,-2 1-4-16,6 5-36 15,-2-2-15-15,11 12-3 0,3 2 1 16,3 3 2-16,6 6 3 16,11 0-6-16,7 0-5 15,10-3-6-15,12-3-3 16,-3-12-7-16,0-4-4 15,-5-5-1-15,-1-5-2 16,-5-5-4-16,1-5-11 16,-5-4-58-16,-3-2-45 15</inkml:trace>
  <inkml:trace contextRef="#ctx0" brushRef="#br0" timeOffset="377699.336">17527 17605 1160 0,'-7'0'333'16,"-5"-1"-177"-16,5 4-60 15,2-1-14-15,11 8-16 16,1 2-7-16,11 7-4 15,2 3-6-15,2 3-10 16,1 2-1-16,-15-4 9 0,-8-3 4 16,-9-5-6-16,3-5-1 15,-5-6-17-15,2-3-25 16,-6-8-67-16,-6-1-168 16</inkml:trace>
  <inkml:trace contextRef="#ctx0" brushRef="#br0" timeOffset="378471.365">17474 17351 1252 0,'6'-6'262'0,"2"-6"-145"16,3 2-21-16,4-2 2 15,9 4 0-15,5 5-18 16,-1 5-32-16,-1 6-9 15,-11 8-19-15,-4 3-1 16,-16 5-2-16,-6 3 0 16,-12 6-2-16,-2-1-3 0,8-3-6 31,4-2-1-31,12-12 0 0,9-4 1 0,8-8 0 16,13 0 4-16,13-3-21 15,1 0-22-15</inkml:trace>
  <inkml:trace contextRef="#ctx0" brushRef="#br0" timeOffset="379048.4095">17967 17361 1094 0,'-10'-3'363'0,"-13"0"-201"15,3 11-8-15,-7 19-33 0,2 11-2 16,7 16-26-16,5 6-4 15,11 3-16-15,5 0-16 16,12-6-32-16,7-2-9 16,11-11-9-16,6-1-19 15,-2-15 100-15</inkml:trace>
  <inkml:trace contextRef="#ctx0" brushRef="#br0" timeOffset="379554.3677">18173 17464 960 0,'-3'0'414'0,"-4"4"-230"16,-3 7-61-16,-2 7-28 16,-1 4 1-16,3 7-25 15,-1 1-10-15,12-1-4 16,5-2 1-16,10-5-10 15,5-1-9-15,3-7-17 16,3-3-5-16,-2-10-36 31,-1-3-30-31,-2-6-93 0,-7-5-72 16</inkml:trace>
  <inkml:trace contextRef="#ctx0" brushRef="#br0" timeOffset="379695.235">18325 17496 1135 0,'-4'6'342'0,"-6"12"-188"16,0 6-5-16,1 7-36 16,4 4-15-16,5 1-38 15,4 2-17-15,3-4-20 16,1 0-6-16,3-9-76 16,-1-5-77-16</inkml:trace>
  <inkml:trace contextRef="#ctx0" brushRef="#br0" timeOffset="380046.9028">18609 17587 1443 0,'-13'-8'238'15,"-6"-4"-59"-15,-6 10-66 16,-2-1-32-16,-1 8-46 0,4 9-13 16,2 6 2-16,2 5 5 15,10 7 6-15,1-2-4 16,14 4-10-16,10-2-4 16,8-4-3-16,5-5-1 0,1-12 2 15,3-1 0-15,-1-18-1 16,2-5 1-16,-6-9-1 15,-7-9 0-15,-9 3-5 16,-9-2-1-16,-10 0-19 16,-9 3-23-16,-1 1-85 15,3 7-114-15</inkml:trace>
  <inkml:trace contextRef="#ctx0" brushRef="#br0" timeOffset="380350.4562">18820 17469 1349 0,'-13'5'227'16,"-7"4"-79"-16,4 4-84 15,3 0-12-15,9 2-9 16,2-4-1-16,9 3 13 16,4-4 4-16,8-2 0 15,3-1 2 1,-3-9-10-16,1 2-5 0,-9-12-13 0,0 1-5 16,-9-5-15-16,-2 1-3 15,-5 1-44-15,-3-2-37 16</inkml:trace>
  <inkml:trace contextRef="#ctx0" brushRef="#br0" timeOffset="380584.8807">18968 17396 1548 0,'12'10'288'0,"5"14"-79"15,6 6-55-15,0 14-45 32,-4 1-25-32,-4 7-40 15,-7 3-15-15,-14 3-17 0,-10 2-4 0,-4-3-3 16,2-2 1-16,-2-14-11 16,4-7-35-16</inkml:trace>
  <inkml:trace contextRef="#ctx0" brushRef="#br0" timeOffset="381451.8901">17548 17091 666 0,'-2'0'311'0,"2"0"-126"0,10 0-40 15,12 0-33-15,27 0-44 16,13 3-17-16,37-5 8 15,21 0 17-15,34-8 30 16,23-2 24-16,36-4-4 16,20-1-1-16,23-4-38 15,-1 4-19-15,-4-1-43 16,-14 1-24-16,-20 10-11 16,-12 3-33-16,-41 9-142 15</inkml:trace>
  <inkml:trace contextRef="#ctx0" brushRef="#br0" timeOffset="382112.9025">19226 17699 1268 0,'0'0'285'15,"0"0"-114"-15,9 0-39 16,13 2 7-16,17 2-54 16,12-1-19-16,10 2-36 15,0-4-7-15,6 2-45 16,-6-2-20-16</inkml:trace>
  <inkml:trace contextRef="#ctx0" brushRef="#br0" timeOffset="383570.908">19938 17607 1096 0,'-10'-7'330'0,"-10"-3"-222"16,-3 7-19-16,-9 4-1 15,-1 8-9-15,-3 6-18 16,1 2 0-16,7 2-17 16,6 2-9-16,11 5-12 15,11 2-5-15,17-1-12 16,14 4-2-16,17-8-7 15,5-1-12-15,4-12-55 16,-8-9-50-16,-3-8-75 16,-4-7 9-16,-8-1-246 0,3-1-123 15,-14-3 362-15,-6-3 205 16,-10-2 367-16,-6-1 48 16,-8 1-108-16,-4 0-183 15,-10 0-32-15,-1 6 2 16,-4 6-23-16,-2 6-7 15,3 9-38-15,-3 2-11 16,13 14-16-16,0 2-4 0,16 7 1 16,7 3 1-16,4-5 0 15,11-1 2-15,-4-9 0 16,2-7 0-16,3-9 1 16,-2-4-1-16,4-8-2 15,0-1-2-15,4-3-3 16,1 4-3-16,-2 4 11 15,-1 5 4-15,-9 7 10 16,-7 2 9-16,-10 6 2 16,-5 1-4-16,-14 3-7 15,-1 0-6-15,-5-4-15 0,0-3-23 16,8-3-34-16</inkml:trace>
  <inkml:trace contextRef="#ctx0" brushRef="#br0" timeOffset="383963.5532">20191 17324 1469 0,'6'-4'244'0,"5"-9"-63"16,7 6-59-16,4 5-18 15,5 6-30-15,0 8-29 16,-4 9-26-16,-2 2-3 15,-19 1-6-15,-8 2 2 16,-13 5-2-16,-7-3-1 16,5-1-3-16,6-2-1 15,13-13-1-15,8-2-1 0,14-10-1 16,8-1-12-16,6-5-38 16,1 5-31-16,-2 1-181 15</inkml:trace>
  <inkml:trace contextRef="#ctx0" brushRef="#br0" timeOffset="384419.6234">20612 17389 1151 0,'0'-1'324'0,"0"3"-193"16,-3 2-3-16,2-4-24 16,0 0 7-16,-14 19-10 0,-31 34-5 15,31-27-22-15,0 3-8 16,11 2-19-16,2-2-5 16,12 2-13-16,10 2-9 15,1-10-9-15,4-3-4 0,-1-13-17 16,-1-4-17-16,1-8-75 15,-2-3-46-15,-2-6-55 16,1-2-30-16,-5-5 23 16,-2-2-74-16,-5-4-111 15,-5-3 171-15,-1 1 383 16,-2 3 126-16,-2 11 25 16,-2 6-168-16,-2 11-49 15,-2 3-6-15,1 12-17 16,0 6 5-16,3 6-2 15,1 6-13-15,3-1-14 16,3 1-13-16,2 3-20 16,0-3 2-16,-2-2-45 15,1-1-49-15</inkml:trace>
  <inkml:trace contextRef="#ctx0" brushRef="#br0" timeOffset="384838.9144">21030 17592 873 0,'0'-6'463'15,"-6"-7"-285"-15,-3 3-74 16,-4-1 3-16,-4 5-28 15,3 4-8-15,-3 7-19 16,6 4-14-16,3 6-16 16,-8-2 0-16,10 5-6 15,-5 2 0-15,4 4 1 16,10 6 0-16,0 1-1 0,7-3-1 16,6-5-5-1,-1-8 1-15,16-7-2 0,3-6 1 16,10-9-26-16,1-6-14 15,-10-12-11-15,-2-3-2 16,-23-5 24-16,-8 4 17 16,-23-5 31-16,-14-1 7 15,-7 5 0-15,-2 4-7 16,8 12-10-16,4 9-27 0,13 9-76 16</inkml:trace>
  <inkml:trace contextRef="#ctx0" brushRef="#br0" timeOffset="385318.8064">20634 17271 1220 0,'-11'2'278'0,"-13"8"-171"16,-1 7-9-16,0 18-17 15,0 6-7-15,6 20-12 16,4 9-9-16,6 0-23 16,7 0-12-16,5-11-12 15,12-3-1-15,12-4-5 16,6-3-11-16,14-6-66 0</inkml:trace>
  <inkml:trace contextRef="#ctx0" brushRef="#br0" timeOffset="385725.6163">21128 17385 1394 0,'-5'0'219'0,"-4"1"-90"16,-1 2-20-16,6 7-34 15,3 0-16-15,8 5-7 16,8 4 3-16,1-8 11 16,4-1 2-16,0-10-12 15,-1-3-5-15,-6-5-12 0,-5-3-6 16,-11-2-12-16,-6-1-5 16,-8 0-12-16,-4 3-1 15,0 6-36-15,0 4-21 16</inkml:trace>
  <inkml:trace contextRef="#ctx0" brushRef="#br0" timeOffset="386026.9836">21345 17348 1663 0,'9'7'362'0,"6"11"-195"16,2 8-39-16,-2 14-67 0,-1 7-9 15,-3 7-11-15,-9-1-7 16,-9 9-15-16,-8-4-7 15,-10 7-6-15,-1-2-2 16,-3-7-18-16,-1-5-12 16,9-19 62-16</inkml:trace>
  <inkml:trace contextRef="#ctx0" brushRef="#br0" timeOffset="386627.9015">20137 16953 1330 0,'6'-4'217'15,"8"2"-122"-15,18-6-36 16,12 3-8-16,30 0-20 0,12-1-7 16,26 0 27-16,16 0 20 15,7 9 16-15,-1 1-9 0,-22 6-33 16,-19-1-21-16,-32-3-16 15,-16-2 10-15,-20-2 30 16</inkml:trace>
  <inkml:trace contextRef="#ctx0" brushRef="#br0" timeOffset="402552.8859">21828 16744 1392 0,'3'0'194'16,"11"3"-97"-16,14 0-23 15,18 2-20-15,14-1 1 16,20 0-31-16,9-1-3 0,8-2-3 15,-9-1 0-15,-9 1-13 16,-10-1-34-16,-21 3-61 16,-6-1-21-16,-23 0-51 15,-11 5-29-15</inkml:trace>
  <inkml:trace contextRef="#ctx0" brushRef="#br0" timeOffset="402818.2836">21996 16887 518 0,'-8'5'218'0,"-6"2"6"16,6-6 22-16,14 1-34 15,9-3-93-15,18 1-33 0,7-2 1 16,22-1-9-16,6 2 3 15,7 1-11-15,-1 3-17 16,-3-1-25-16,-7-2-9 16,-9-2-47-16,-6-4-27 15,-11-2-59-15,-4 1-31 16,-16-1-38-16</inkml:trace>
  <inkml:trace contextRef="#ctx0" brushRef="#br0" timeOffset="403078.3327">22443 16683 1469 0,'0'0'180'0,"14"5"-134"0,7 2-15 15,16 4-3-15,10 4-7 16,0 4-6-16,4 0 4 15,-6 5 8-15,-7 3 2 16,-16-4 10-16,-11 2 9 16,-18-4 24-16,-14 0 14 0,-16 5 18 15,-6-4-7-15,-5 4-25 16,-1-2-17-16,10 0-27 16,6 1-5-16,11-3 364 15</inkml:trace>
  <inkml:trace contextRef="#ctx0" brushRef="#br0" timeOffset="404572.3127">1506 17774 982 0,'0'2'400'15,"5"0"-235"-15,14 5-64 16,5-2 6-16,21-3-17 0,8 2-15 16,17-1-38-16,6 3-7 31,0-3-10-31,-4 3-11 0,-16-4-47 16,-10 1-48-16</inkml:trace>
  <inkml:trace contextRef="#ctx0" brushRef="#br0" timeOffset="404838.2036">1514 17919 896 0,'8'1'375'0,"13"1"-196"16,7-4-86-16,19 2 5 15,12-1 5-15,10-1-26 16,7 4-2-16,-6-2-31 0,-8 0-15 16,-10-2-22-16,-10-5-20 15,-13 2-125-15</inkml:trace>
  <inkml:trace contextRef="#ctx0" brushRef="#br0" timeOffset="405049.9005">2037 17744 1311 0,'12'4'204'0,"14"6"-131"16,3-1-6-16,5 9 22 15,-3 2-4-15,-7 6-20 16,-9 4-15-16,-18 0-17 16,-7 5-2-16,-7-11-10 0,-1 0 1 15,4-5-84-15</inkml:trace>
  <inkml:trace contextRef="#ctx0" brushRef="#br0" timeOffset="405673.7536">2571 17661 1422 0,'8'0'202'0,"8"-1"-91"0,-3 2-26 15,1 16-17-15,-8 3-9 16,-4 12-23-16,0 8-5 16,-4 1-8-16,1-4-4 15,2-1 0-15,1-7 9 16,10-10 16-16,1-4 3 0,-1-18 0 15,9-1-8-15,0-12-14 16,-2-9-6-16,3-6-8 16,-3-1-6-16,-3-1-11 15,-1-1-5-15,-6 11-3 16,-4 0 0-16,-5 14 5 16,-3 9-2-16,-7 9 0 15,-2 7-2-15,-3 6 5 16,4 8 4-16,6 7 3 15,4 1 1-15,12 10 3 16,0-10 1-16,4-5 2 16,2-4-2-16,1-11-82 15,-2 4-66-15</inkml:trace>
  <inkml:trace contextRef="#ctx0" brushRef="#br0" timeOffset="405898.9048">3015 17943 1363 0,'-8'4'220'16,"-2"5"-86"-16,5 14-16 0,5 7-17 15,5 2-21-15,-4-2-33 16,-9-10-22-16,7-4-14 15,1-1 7-15,9-4-50 16,-1 0-112-16</inkml:trace>
  <inkml:trace contextRef="#ctx0" brushRef="#br0" timeOffset="406178.7039">2983 17753 1365 0,'1'-1'246'0,"1"-3"-46"16,-1 4-65-16,-1 0-83 31,0 0 2-31</inkml:trace>
  <inkml:trace contextRef="#ctx0" brushRef="#br0" timeOffset="407030.215">3273 17818 876 0,'-1'-8'444'15,"0"-1"-263"-15,4-3-81 16,4-4 3-16,7-3-23 15,1-4-10-15,4-2-8 0,-1 1 1 16,4 12-13-16,-2 5-6 16,-2 16-26-16,-2 7-13 15,-1 14-8-15,-1 4 1 16,8 4 3-16,-4-4 2 16,7-10 5-16,-2-7 4 15,-4-17 8-15,5-6 6 0,-11-12 3 16,0-2-1-16,-12-4-4 15,-2 3-6-15,-3 1-10 16,-5 3-21-16,1 3-48 16,2 4-48-16</inkml:trace>
  <inkml:trace contextRef="#ctx0" brushRef="#br0" timeOffset="407391.7983">3300 18014 1238 0,'13'0'292'16,"12"0"-134"-16,20 1-34 15,3 0 15-15,6-1-51 16,3 0-28-16,-10-2-24 15,-2-3-4-15,-7-2-40 16,-9-6-36-16</inkml:trace>
  <inkml:trace contextRef="#ctx0" brushRef="#br0" timeOffset="412885.8694">3935 17839 840 0,'6'-5'424'0,"2"-10"-220"16,1-1-89-16,0-4-13 15,-2-3-8-15,5 2-17 16,2-3-5-16,-3 2-22 15,0 2-8-15,-3 4-11 16,-7 1-9-16,1 8-11 16,-3-1-5-16,2 8-6 15,3 5-2-15,-2 4-1 16,2 12-1-16,-5 5 2 16,2 6 2-16,1 7 1 0,2 0 2 15,5-4 2-15,1 4 1 16,-2-13 4-16,-7-3-8 15,-1-8-55-15,-1-9-56 16</inkml:trace>
  <inkml:trace contextRef="#ctx0" brushRef="#br0" timeOffset="413273.1731">4402 17653 754 0,'-7'-4'443'16,"-7"-1"-187"-16,-7-2-137 16,3 5-32-16,-5 2-12 0,-5 7-38 31,-2 3-15-31,5 8-14 15,3 6-6-15,11 11-5 16,4 5-1-16,10 9 0 16,6-1 1-16,14-3 7 15,5-8 8-15,10-23 22 16,7-7 12-16,-3-22 17 16,-1-6-8-16,-8-9 0 15,-6-8 2-15,-10 2-1 16,-11-5 5-16,-21 5-21 15,-9 6-13-15,-21 6-19 16,-1 3-6-16,3 11-33 16,3 3-26-16</inkml:trace>
  <inkml:trace contextRef="#ctx0" brushRef="#br0" timeOffset="413590.7124">4610 17946 1589 0,'-5'0'288'0,"-3"0"-170"16,4 4-40-16,1-2-36 0,2 3-20 15,1-5-26-15,0 0-35 16</inkml:trace>
  <inkml:trace contextRef="#ctx0" brushRef="#br0" timeOffset="414043.9869">4707 17641 1423 0,'2'3'175'0,"8"2"-106"16,5 3-28-16,18 4 0 15,5-4 9-15,7-5-1 16,3-3-11-16,-8-3-10 0,-6-7-4 15,-9-1-9-15,-14-5 0 16,-5 2-3-16,-6 0-2 16,-4 6-5-16,4 9-4 15,-9 2-4-15,5 8-3 16,-12 1 0-16,-2 3 0 16,9 10 1-16,1 3 2 15,7 4 2-15,0 4 1 0,-1 3 3 16,4 0-1-16,9 6 1 15,-1-8 1-15,-2-13 1 16,-4-3 0-16,2-7 2 16,0 0-11-16,-4-4-137 15</inkml:trace>
  <inkml:trace contextRef="#ctx0" brushRef="#br0" timeOffset="414201.1727">4800 17835 1281 0,'8'0'254'0,"21"1"-96"15,8 2-70-15,6 1-36 16,2-1-2-16,-7-3-17 0,-1 0-34 16</inkml:trace>
  <inkml:trace contextRef="#ctx0" brushRef="#br0" timeOffset="414904.4745">5314 17582 998 0,'6'0'381'0,"8"3"-230"0,-2 1-66 16,7 11-21-16,-6 1 4 16,-6 5-14-16,4 1 3 15,-5 0-12-15,-3-1-9 16,-3-7-13-16,2-1-4 15,-5-11-3-15,7-2 0 16,9-7-3-16,-11-11-3 16,9-4-9-16,-7-5-1 15,8 0-4-15,3 9 0 0,6 3 2 16,-2 1-2-16,-8 9 0 16,-6 0-1-16,-1 8 1 15,-4 7 1-15,0 8 1 16,2-1 2-16,-4-5 2 15,2 1 0-15,-6-9 0 16,4-1 0-16,2-3 1 16,0-1-2-16,0 0-2 15,0 0-2-15,2-3 0 16,11-9-2-16,35-23 2 16,-30 32-1-16,-2 6-2 15,0 6 0-15,-6 5-1 16,1 6 2-16,-7 3 2 15,1 0 3-15,-2 1 0 16,3-1 15-16,0-4-70 16,1 1-85-16</inkml:trace>
  <inkml:trace contextRef="#ctx0" brushRef="#br0" timeOffset="415142.1868">5329 17846 1393 0,'15'3'207'16,"11"-2"-93"-16,15 1-37 15,1-2 19-15,11 1-28 16,3 2-24-16,-1 0-23 15,0 1-12-15,-5-4-74 16,-7-4-88-16</inkml:trace>
  <inkml:trace contextRef="#ctx0" brushRef="#br0" timeOffset="415642.7349">5707 17999 1250 0,'-10'-4'235'0,"-13"4"-166"16,-3 1 2-16,-6-5 10 16,1 9-8-16,3-5-28 15,3 0-2-15,3 3-11 16,10 3-6-16,2 4-4 15,3 1-3-15,12 9-8 16,4-7-1-16,9-1-2 16,7 0 8-16,7-3 18 15,0 1 14-15,3 7 25 16,-6-2 6-16,-14 2-8 0,-10 1 3 16,-16-3-12-16,-10-3-7 15,-8-8-11-15,-5-5-10 16,4-10-20-16,9-4-24 15,0-1-66-15,5 1 197 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2:56:19.90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15051 12087 366 0,'-3'2'309'0,"-1"4"118"15,0-5-151-15,5-3-153 16,-2-8-26-16,9-2-11 16,1-10-2-16,2-15-10 15,14-3-8-15,-1-20-32 16,8 0-11-16,6 1-9 16,-2 2-29-16,0 10-155 15</inkml:trace>
  <inkml:trace contextRef="#ctx0" brushRef="#br0" timeOffset="324.2806">15517 11446 1060 0,'11'-12'368'0,"18"-16"-240"16,5-5-25-16,5 0-43 15,5-2-21-15,3 5-30 16,0-1-5-16,4 3-51 16,-2 2-71-16</inkml:trace>
  <inkml:trace contextRef="#ctx0" brushRef="#br0" timeOffset="624.4313">16346 10972 1195 0,'34'-19'312'0,"23"-8"-169"0,11-1-45 15,0 0-26-15,-5 10-39 16,-3 2-14-16,-6 5-46 16,-3 6-105-16</inkml:trace>
  <inkml:trace contextRef="#ctx0" brushRef="#br0" timeOffset="982.6315">17401 10767 1266 0,'26'0'289'0,"18"0"-116"0,11 3-52 16,7 5-15-16,0 4-57 15,-2 4-18-15,-4-3-38 16,-4 5-58-16</inkml:trace>
  <inkml:trace contextRef="#ctx0" brushRef="#br0" timeOffset="1391.2506">18281 11018 969 0,'8'0'429'0,"17"6"-242"16,12 6-48-16,18 8-52 16,8 3-10-16,9-1-43 15,0 3-12-15,-6 0-46 16</inkml:trace>
  <inkml:trace contextRef="#ctx0" brushRef="#br0" timeOffset="1783.0228">19207 11563 800 0,'4'3'442'0,"6"7"-216"16,7 7-127-16,12 10-26 15,5 10-14-15,9 5-28 16,-2 7-4-16,-6 6-166 15</inkml:trace>
  <inkml:trace contextRef="#ctx0" brushRef="#br0" timeOffset="2097.3181">19623 12325 1342 0,'7'19'210'0,"9"27"-89"15,-1 5-12-15,-2 6-30 16,0 3 0-16,-8-2-56 16,-2-2-9-16,-7-1-4 15,0-4-28-15,-4-3-181 16</inkml:trace>
  <inkml:trace contextRef="#ctx0" brushRef="#br0" timeOffset="2560.0508">19567 13578 1262 0,'-1'17'262'0,"-7"23"-127"15,-10 5-28-15,-6 10-38 16,-7 9-12-16,-13 3-36 15,-2 3-10-15,-7-9-5 16,-1-7-35-16,10-13-154 16</inkml:trace>
  <inkml:trace contextRef="#ctx0" brushRef="#br0" timeOffset="2915.5885">18844 14563 1086 0,'-17'9'365'0,"-26"12"-201"16,-7 3-47-16,-10 4-42 15,1 1-5-15,4-2-39 16,1-1-16-16,7-10-12 15,5-6-27-15</inkml:trace>
  <inkml:trace contextRef="#ctx0" brushRef="#br0" timeOffset="3742.0887">16413 14788 633 0</inkml:trace>
  <inkml:trace contextRef="#ctx0" brushRef="#br0" timeOffset="4648.6422">15016 12414 875 0,'-6'0'491'0,"-12"6"-256"16,0 11-71-16,-2 21-52 16,2 12-8-16,14 25-48 15,4 8-21-15,15 9-6 16,8 1 68-16</inkml:trace>
  <inkml:trace contextRef="#ctx0" brushRef="#br0" timeOffset="5140.9311">15068 13477 1187 0,'-4'10'314'0,"-7"5"-148"16,15 20-60-16,7 11-18 16,16 16-29-16,3 10-24 15,18 5-27-15,4-5 16 16</inkml:trace>
  <inkml:trace contextRef="#ctx0" brushRef="#br0" timeOffset="5551.3761">15844 14390 1274 0,'6'8'272'0,"3"4"-71"0,23 4-127 16,11 5 1-16,21 2-22 15,7 4-20-15,0 7 35 16</inkml:trace>
  <inkml:trace contextRef="#ctx0" brushRef="#br0" timeOffset="9197.3123">16995 14941 1360 0,'18'6'245'0,"33"8"-49"16,14-4-45-16,27 1-78 16,10-7-11-16</inkml:trace>
  <inkml:trace contextRef="#ctx0" brushRef="#br0" timeOffset="15623.3003">15300 11604 767 0,'1'-4'412'0,"2"-6"-166"16,-3-1-131-16,0 2-24 16,-2-1 5-16,-3 4-16 15,-5 0 4-15,-2 6-20 16,-3 0-10-16,-1 7-27 15,2 2-12-15,2 2-13 16,2 1-2-16,8 1 0 16,-1-2-2-16,7 1 1 15,-1-1-1-15,6-2 0 16,5 1 1-16,2-5 1 16,5-1 0-16,2-9 0 0,-2-5 1 15,0-5 1-15,-4-4 1 16,-3 3 1-16,-5-3 9 15,-8 4 10-15,-3 1 6 16,-10 4 10-16,-2 0-8 16,-3-2-7-16,-1 4-6 15,-1 0-10-15,1 7-5 16,-1 3-5-16,3 9-2 16,5 5 0-16,-1 0 0 0,9 6 1 15,2-3-1-15,2-1-1 16,6 1 1-16,3-5-1 15,3-1 2-15,5-4 2 16,2-3 1-16,-3-10 1 16,3 0 1-16,-4-9 0 15,-1-2 1-15,-5 2-1 16,-1-3 2-16,-7 0 0 16,-2 3 1-16,-6 0 0 15,-7 2 0-15,-2 5-2 16,-2-1-1-16,-2 7-1 15,4 0-1-15,-1 5-2 16,2 1-1-16,5 5 1 16,0 1-1-16,4 3 0 15,4-2 0-15,1-4-1 16,4 2 0-16,4-1 0 16,3-1 0-16,8-1 1 0,-1-5 2 15,4-3 1-15,0-2 1 16,-4-7 0-16,0-3 3 15,-9-4 1-15,-6 1 3 16,-11-1 0-16,-7 3-1 16,-11 6 17-16,-4-1 0 15,-1 8-2-15,3 6 1 16,11 6-23-16,6-1-6 16,15 2-65-16,6-7 134 0</inkml:trace>
  <inkml:trace contextRef="#ctx0" brushRef="#br0" timeOffset="16208.8492">15657 11892 1366 0,'0'7'212'0,"-2"10"-111"15,-1 0-1-15,-1 11-32 16,-3-5-19-16,2 4-30 16,5 1-9-16,-2-3-6 15,5 0 7-15,5-5 17 16,-4-1 8-16,9-8 11 15,3-5-7-15,4-1-15 16,1-5-5-16,-4-5-9 16,-2 0-24-16,-4-7-100 0,1-5-109 15</inkml:trace>
  <inkml:trace contextRef="#ctx0" brushRef="#br0" timeOffset="16523.3651">15626 11737 1294 0,'0'-2'316'16,"0"-1"-11"-16,0 1-140 15,-1 1-32-15,1 0-78 16,0 1-14-16</inkml:trace>
  <inkml:trace contextRef="#ctx0" brushRef="#br0" timeOffset="17666.6276">15265 11578 205 0,'-2'0'165'16,"-1"0"35"-16,-1 0-5 15,3 0 11-15,0 0-2 16,0 0-46-16,0 0-55 0,-1 0-35 15,1 0-14 1,0 0-4-16,0 0-12 0,0 0-2 16,0 0-11-16,0 0-7 15,1 0-9-15,0 0-4 16,0 0-2-16,0 0 0 16,0-1-1-16,1 0-1 15,11-6 1-15,29-26 5 16,-22 12 11-16,6-6 5 15,10-8 18-15,13-5 8 0,21-18 7 16,10-12 2-16,18-18-11 16,9-13-11-16,18-20-21 15,7-7-5-15,8-10-5 16,6 7 1-16,-23 12 0 16,-15 14-2-16,-30 31 0 15,-20 7 0-15,-19 27 0 16,-7 8 1-16,-7 3 0 15,-1 5 1-15,-7 4 1 16,0 3 4-16,-3 5 6 16,1 8 0-16,-1-3-1 15,-3-1-5-15,0 4-6 16,-2-4-3-16,-1 5-1 16,0 0 0-16,-2 2-2 15,-2 1-4-15,-1 2-9 16,-2-2-12-16,0 0-27 0,0 0-10 15,0-1-89-15</inkml:trace>
  <inkml:trace contextRef="#ctx0" brushRef="#br0" timeOffset="18409.1607">16698 9957 1228 0,'-3'-3'263'0,"-5"-1"-162"15,4 2-9-15,3 2-17 16,0 1-6-16,1-1-14 16,0 0-13-16,20 4-12 15,43 3-9-15,-25-9-5 16,5 0-3-16,4-7-4 16,-1 1 1-16,-3-4-3 15,-5-1 0-15,-13 2-1 16,-5 2-1-16,-12 9-1 15,-2 3 0-15,-6 10 19 16,-7 0 6-16,5 4 10 16,-9-2 3-16,5 5-20 15,10 3-7-15,-9-6-4 16,4 0 9-16,-4-3 19 16,-4 5 5-16,0 1 9 15,-1 1-11-15,-1 2-21 0,-1-4-7 16,8 1-19-16,4-1 38 15</inkml:trace>
  <inkml:trace contextRef="#ctx0" brushRef="#br0" timeOffset="19178.279">16903 9160 786 0,'11'-12'433'0,"9"-8"-216"16,4 1-115-16,-1-1-12 15,6 9-4-15,-5 5-14 16,-8 8-10-16,0 9 5 15,-16 5-4-15,0 6-4 16,-4 11-16-16,-4 5-11 16,4 5-20-16,-2-2-5 0,7-4-4 15,8-2 1 1,8-9 0-16,2-5 1 0,6-8 1 16,-2-6 3-16,0-14 0 15,-2-8 0-15,-3-12-4 16,-1-4-4-16,-2-5-8 15,-2-2-4-15,-6 0 2 16,-5 1 2-16,-2 10 6 16,0 4 1-16,-4 11 4 15,0 7 0-15,-2 9 2 16,2 5 0-16,3 10-5 16,1 0 0-16,3 9-1 15,4 4-1-15,2 4 1 16,4 0 1-16,-4-4 2 15,3-2 0-15,-2-8-47 16,0-1-51-16</inkml:trace>
  <inkml:trace contextRef="#ctx0" brushRef="#br0" timeOffset="19449.1354">17504 9396 1432 0,'-3'8'217'0,"-3"10"-68"16,2 3-14-16,-1 0-43 15,5 0-15-15,5 3-34 16,-1-6-15-16,10-3-17 15,1 0-5-15,1-12-2 16,-2-1-6-16,-4-8-54 16,0-9-51-16</inkml:trace>
  <inkml:trace contextRef="#ctx0" brushRef="#br0" timeOffset="19616.9637">17497 9213 1537 0,'2'0'282'0,"-1"0"-82"0,2-2-81 16,-3 1-76-16,0 0-7 16,0 0 400-16</inkml:trace>
  <inkml:trace contextRef="#ctx0" brushRef="#br0" timeOffset="20270.7724">16989 8883 1057 0,'-7'3'374'0,"-8"1"-234"16,14 5-58-16,2-3-3 15,18 2-18-15,8-2-1 16,9-5-16-16,11 2-9 15,6-3-13-15,0-2-7 0,5 0-8 16,-4-4-1-16,-11 4-6 16,-5-1-4-16,-15 1-18 15,-6 2-18-15,-9-4-17 16,-7 0 4-16,-4-4 20 16,-6-3 16-16,-10-5 18 15,0 1 4-15,-6-2 2 16,5 0 2-16,5 4 2 15,4 0 2-15,10 6 7 16,2 4 1-16,10 3-3 16,3 6-3-16,4 5-6 15,3 7 1-15,-5 1 15 16,-1 2 14-16,-9 3 23 16,-6-3 5-16,-10 3-7 15,-2-1-10-15,-1-9-33 16,2 0-24-16</inkml:trace>
  <inkml:trace contextRef="#ctx0" brushRef="#br0" timeOffset="36820.982">17335 10410 1131 0,'11'-4'341'0,"25"-3"-184"0,10-4-7 15,23 7-34-15,6 4-24 16,4 8-58-16,-3 12-1 16,-16 11-93-16</inkml:trace>
  <inkml:trace contextRef="#ctx0" brushRef="#br0" timeOffset="37326.9214">17778 10307 1448 0,'1'5'227'0,"6"5"-70"0,13 9-90 16,10 3-26-16,15 0-30 15,0 0-5-15,-10-2-1 16,-5-1-3-16,-27-2 36 15,-10-2 8-15,-20-1 5 16,-10 2 7-16,-5 4-66 16,3 1-85-16</inkml:trace>
  <inkml:trace contextRef="#ctx0" brushRef="#br0" timeOffset="37789.0392">18580 10632 1529 0,'11'-1'280'0,"28"2"-71"16,2 3-51-16,19 13-59 16,8 6-20-16,-7 8-29 15,-8 6-16-15,-15 4-12 16,-10-3-26-16,-9-7-44 15,-2-10-39-15</inkml:trace>
  <inkml:trace contextRef="#ctx0" brushRef="#br0" timeOffset="38296.981">19016 10718 1382 0,'2'-1'237'15,"2"-1"-63"-15,4 4-68 16,2 7-29-16,8 6-39 0,8 9-15 16,3 4-14-1,1 2-5-15,-6 2-1 0,-8-3-1 16,-9-5 2-16,-6-4 23 16,-14-7 35-16,-6-5 21 15,-12-6 17-15,-4-2-24 16,2-2-35-16,4 2-18 15,8 0-65-15,8 4-1 16</inkml:trace>
  <inkml:trace contextRef="#ctx0" brushRef="#br0" timeOffset="38856.0199">19546 11402 1496 0,'4'4'246'0,"13"9"-82"16,8 9-41-16,18 11-42 15,4 6-15-15,0 8-36 16,-4 5-9-16,-15 3-27 16,-8 2-21-16,-7-3-36 15,-1-7-12-15,-1-12-44 16,6-8-123-16</inkml:trace>
  <inkml:trace contextRef="#ctx0" brushRef="#br0" timeOffset="39241.6441">19752 11782 987 0,'11'0'461'16,"7"1"-244"-16,6 10-76 15,0 3-7-15,-5 8-26 16,-4-1-11-16,-7 0-16 15,0-2-14-15,-1-10-28 16,1-4 0-16,4-9 7 16,-4-7 5-16,6-17-4 15,2-4-10-15,-1-8-18 16,3 0-1-16,-3 9-49 16,-4 3 394-16</inkml:trace>
  <inkml:trace contextRef="#ctx0" brushRef="#br0" timeOffset="39901.1029">20081 12413 1298 0,'5'3'256'16,"0"7"-115"-16,6 7-41 15,-3 8 16-15,-2 18-19 16,-8 1-15 0,2-22-14-16,0 1-27 0,-2 75-26 15,-1 1-15-15,2-14-46 16,3-44-47-16</inkml:trace>
  <inkml:trace contextRef="#ctx0" brushRef="#br0" timeOffset="40277.7046">20035 12799 1209 0,'0'6'303'0,"4"9"-119"16,-4 3-51-16,0 9-42 16,2 4-20-16,0 4-46 15,1-3-9-15,5-11-9 16,5-12 9-16,3-16 27 16,7-10 16-16,13-12 10 15,6-6-13-15,4-2-27 16,1 5 394-16</inkml:trace>
  <inkml:trace contextRef="#ctx0" brushRef="#br0" timeOffset="45341.5269">17334 12789 520 0,'2'-5'425'0,"-2"-8"-21"16,-1 3-248-16,-6 2-63 16,-2 1-7-16,-2 6-15 15,0 1-11-15,0 5-24 16,0 1-13-16,2 7-18 16,2 2-4-16,3 2-1 15,4 1-1-15,5-1 1 16,2-2 0-16,4-2 1 0,2-5 1 15,4-8 0-15,-1-5 2 16,2-6 7-16,-3-2 15 16,-5-2 31-16,-4 1 13 15,-6 1 15-15,-4 3-1 16,-5 3-25-16,-5 4-10 16,-1 2-21-16,-3 1-8 15,1 2-12-15,2 2-5 16,5 3-4-16,6 3-3 15,7-2 1-15,7 2 0 0,9-2 2 16,4-1 1-16,5-2 1 16,-2-3 0-16,-8-2 6 15,-3 0-7-15</inkml:trace>
  <inkml:trace contextRef="#ctx0" brushRef="#br0" timeOffset="47906.8172">17399 12804 656 0,'3'-4'389'0,"-2"-5"-73"0,-1 0-185 15,-1 1-45-15,-5-1-6 16,-2 2-16-16,-1 1-12 16,-3 1-20-16,-3 3-9 15,0 3-12-15,-1 4-7 16,2 3-3-16,3 2 0 15,4 5 4-15,1 2 0 16,7 1 0-16,4-1 0 0,9-4 5 16,5-4 10-16,8-9 18 15,3-5 11-15,-4-10 26 16,-3-4 12-16,-10-3 19 16,-11-1 1-16,-13 1-29 15,-9 7-20-15,-8 5-34 16,1 5-8-16,6 5-13 15</inkml:trace>
  <inkml:trace contextRef="#ctx0" brushRef="#br0" timeOffset="48350.6268">17391 12208 1091 0,'-10'3'330'0,"-12"3"-228"15,12 7-63-15,-1 3-13 16,11 7-17-16,4 2-3 0,10 4-1 16,4 1 5-16,12 0 10 15,2-6 11-15,5-8 10 16,2-5 4-16,-3-16 12 16,-1-8 22-16,-10-12 17 15,-2-7 7-15,-8-5 15 16,-9 1-4-16,-12-3-8 15,-12-1-5-15,-10 4-17 16,-9 4-10-16,-2 15-32 16,3 10-19-16,0 12-23 15,9 5-3-15,8 7-66 16,6 1 312-16</inkml:trace>
  <inkml:trace contextRef="#ctx0" brushRef="#br0" timeOffset="49240.8747">19478 13902 869 0,'-1'0'444'0,"-1"-1"-257"16,-4 0-91-16,5 1-7 16,0 0-19-16,-1 0-15 15,1 0-20-15,-8 1-12 0,8-1-14 16,0 0-3-16,-5 8-3 15,2 5 1-15,1 20-2 16,17-28 0-16,1-5 1 16,2-3 1-16,2-4 1 15,-10-7 10-15,1-5 28 16,-5 0 12-16,-6-3 29 16,-2 2 15-16,-7 5-5 15,-7 2-5-15,1 8-21 16,-4 5-11-16,1 8-23 15,6 3-5-15,3 6-14 16,3-4-6-16,6 2-7 16,4-1-2-16,5-4 1 15,4-2 2-15,2-7-1 16,1-1 1-16,-6-8 4 16,3-3 349-16</inkml:trace>
  <inkml:trace contextRef="#ctx0" brushRef="#br0" timeOffset="51677.2757">17840 15972 1385 0,'21'-8'209'0,"14"-6"-90"0,1 13-53 16,-6 5 11-16,-15 15 0 16,-10 7-10-16,-11 14-16 15,-7 1-9-15,-5 6-20 16,2-2-4-16,3-8-10 16,7-3-1-16,10-12 0 15,6-6 6-15,7-12 18 16,2-5 2-16,7-12 1 15,-3-5-6-15,5-12-15 16,0-2-4-16,-9-5-3 16,0 0-1-16,-11 9-1 15,-5 2-1-15,-2 14 0 16,-3 9 4-16,-4 11 15 16,2 10 3-16,-4 10 2 15,4 5-5-15,3 11-16 16,3 2-3-16,4 4-1 15,1 2 4-15,10-10-41 0,-4-4-9 16</inkml:trace>
  <inkml:trace contextRef="#ctx0" brushRef="#br0" timeOffset="52034.8549">18172 16606 1425 0,'6'7'231'16,"3"3"-55"-16,12-4-62 15,3-6-6-15,1-7-29 16,2-1-10-16,-5-8-19 16,-3-3-5-16,-6-8-15 15,-4-9-8-15,-9-3-9 16,-5-7-2-16,0-2-2 16,1 2-5-16,5 1-4 15,6 8-1-15,7 9-6 16,2 6 4-16,4 12-41 15,-2 8-53-15</inkml:trace>
  <inkml:trace contextRef="#ctx0" brushRef="#br0" timeOffset="52207.4008">18238 16450 1602 0,'13'-2'251'0,"21"-6"-218"16,4 0-27-16,11-4-31 15</inkml:trace>
  <inkml:trace contextRef="#ctx0" brushRef="#br0" timeOffset="52775.0425">17866 15736 1388 0,'-2'1'187'0,"2"1"-118"16,5 1 0-16,-5-3 1 15,27 2-4-15,48 1-20 16,-21-3-15-16,1-1-21 16,-1 1-5-16,-5 2-2 15,-9-1-2-15,-15 0-13 16,-4-1-11-16,-17 0-15 15,-4-1-2-15,-8-3 15 16,-4-2 13-16,0-2 12 16,3 0 1-16,5 3-1 15,5 3 0-15,5 5 6 16,3 4 8-16,2 7 20 16,-3 3 20-16,-2 2 26 0,-6 2 0 15,-8 1-10-15,-3-4-10 16,-4-1-221-16</inkml:trace>
  <inkml:trace contextRef="#ctx0" brushRef="#br0" timeOffset="58918.7436">19470 13920 470 0,'-3'0'301'0,"-6"1"-5"15,4 1-100-15,5 2-94 16,-6-2-46-16,6-2-14 0,0 0-4 15,0 0 12-15,0 0 3 16,0 3 0-16,-1 5-2 16,-2-1-14-16,1-2-4 15,-22 31-10-15,14-32 0 16,4 2-4-16,0 2 0 16,-2-1-4-16,3 1-1 15,-4 1 2-15,-1-1 6 0,2 2 1 16,0 0 1-16,-2 2-8 15,-1 4-6-15,-9 9-3 16,-3 6 3-16,-10 18 3 16,-4 7 6-16,-13 28-1 15,-12 14-3-15,-34 26-7 16,-15 8-7-16,-14 8-1 16,4-7 0-16,25-18 0 15,11-12 2-15,24-24-1 16,10-14-1-16,23-14-2 15,15-7 12-15,15-15-257 16</inkml:trace>
  <inkml:trace contextRef="#ctx0" brushRef="#br0" timeOffset="59722.8075">18251 15261 873 0,'3'-3'425'15,"-1"-1"-230"-15,1 0-75 16,-3 4-11-16,0 0-15 16,0 0-17-16,2 4-10 15,1 15-19-15,-1 34-5 16,-11-22-14-16,2 6-6 16,-2 0-6-16,4-2-8 0,5-8 0 15,3-8 6-15,5-12 20 16,3-7 9-16,10-18-1 15,7 1-3-15,17-2-7 16,5-1-1-16,3 6-5 16,-2 0-3-16,-2 3-8 15,-4-1-124-15</inkml:trace>
  <inkml:trace contextRef="#ctx0" brushRef="#br0" timeOffset="63940.1728">18929 13839 1294 0,'12'7'238'0,"11"7"-126"16,2-6-4-16,4-7-8 16,-6-6 5-16,-1-10-6 15,-1-6-3-15,-13-14-4 16,-1-4-5-16,-7-7-9 16,-5-4-7-16,-1-6-15 15,4-4-9-15,0-4-25 16,3 8-9-16,4 11-10 15,4 9-3-15,7 16 0 0,1 5-15 16,10 7-70-16,3 7-44 16</inkml:trace>
  <inkml:trace contextRef="#ctx0" brushRef="#br0" timeOffset="64159.6803">18975 13565 1625 0,'17'-3'346'0,"14"0"-162"16,11 1-41-16,18-3-54 15,-7 4-29-15,0 0-32 16,-7 2 5-16,-13 8-296 15</inkml:trace>
  <inkml:trace contextRef="#ctx0" brushRef="#br0" timeOffset="65590.179">19552 13814 1150 0,'-6'-5'340'0,"-7"-5"-170"0,0 2-5 15,-5 2-30-15,2 4-31 16,-2 4-46-16,2 2-15 16,2 9-28-16,1 3-9 15,6 7-6-15,4 4-1 16,4 3-1-16,3-3 0 16,6-3 1-16,2-3 1 15,7-6 0-15,2-3 0 16,6-5 3-16,-1-8-1 15,1-15 2-15,2-2-1 0,-6-8 2 16,-2-2 0-16,-12 3 5 16,-5-1 17-16,-14 3 23 15,-8 3 13-15,-9 3 14 16,-3 4-7-16,-2 5-14 16,2 3-6-16,0 5-22 15,-1 0-12-15,4 10-14 16,7 6-2-16,2 10-4 15,7 3-2-15,9 1 2 16,2 0-1-16,12-2 1 16,7 0 2-16,6-6-1 15,0-5 1-15,2-11-1 16,-1-5 0-16,3-9-2 16,-3-7 2-16,-3-8 1 15,-4-1 2-15,-8-7 2 16,-7 0 0-16,-7 3 3 0,-8 0-1 15,-8 8 1-15,-3 1 2 16,-5 11 6-16,-1 3 0 16,-3 7-2-16,2 7-3 15,3 5-8-15,2 2 0 16,8 4-5-16,4 2 1 0,11 5-1 16,4 2 0-1,15 0 2-15,1-5 0 0,4-8 1 16,7 0 2-16,-4-14 0 15,9 0 1-15,-4-8 0 16,-4-13 1-16,-2-1 0 16,-9-6 0-16,-5 0-1 15,-5 0 2-15,-9 4 1 16,-10 4-2-16,-12 6 3 16,-1 6-2-16,-8 6 0 15,4 1 0-15,1 7-3 16,-1 3 0-16,9 4-4 15,5 0 1-15,13 4-3 16,4 0 1-16,14 0 1 16,3-2 0-16,6-5 1 15,-3-3 1-15,4-8 2 16,0-2 0-16,-5-8 2 16,1-5 0-16,-8-5 1 0,-5-3 1 15,-7-2-1-15,-3 0 0 16,-4 5-1-16,-4 5 0 15,-3 4 0-15,3 7-1 16,-2 5-2-16,4 4-2 16,2 5-1-16,2 3 0 15,4 2 1-15,1-1 1 16,2 0 1-16,5-3 1 16,-2-2 1-16,0-2 0 15,-5-9 4-15,-1-2-1 0,-5-11 1 16,0-2-1-16,0 3-2 15,0 0 0-15,-2 5-2 16,3 4 0-16,0 4-1 16,0 0-1-16,4 2-29 15,-1-2-37-15</inkml:trace>
  <inkml:trace contextRef="#ctx0" brushRef="#br0" timeOffset="65964.0775">19588 13869 652 0,'-2'-2'535'0,"-2"-5"-195"15,-1-2-137-15,-3-4-11 16,4-1-13-16,-9 0-48 16,7 5-41-16,-4 6-58 15,0 5 23-15</inkml:trace>
  <inkml:trace contextRef="#ctx0" brushRef="#br0" timeOffset="67709.9436">15436 11562 492 0,'-2'-2'396'0,"-4"-4"17"16,-2-4-238-16,-2-4-76 15,-3 2 2-15,-3 7-2 16,-2 1 1-16,-1 6-28 16,0 2-21-16,1 4-28 15,-2 6-10-15,4 0-10 16,0-1-1-16,3 1-2 15,10 0 0-15,3 2 4 16,7 3 3-16,8-1 4 16,0-4 1-16,10 0-4 15,2-6-1-15,0-2-1 16,3-8 1-16,-3-10 1 16,-1-1 4-16,-5-8 20 15,-6-1 8-15,-10-4 15 16,-5-1 8-16,-11 1 3 15,-4 2 0-15,-10 6-6 0,-4 2-7 16,-2 6-18-16,1 4-10 16,1 6-13-16,3 0-6 15,2 8-7-15,12 3-2 32,6-6 0-32,2 1-2 0,-10 21 1 0,5 5 1 15,7-6-1-15,6-8 1 16,6-1 1-16,6-2-1 15,7-1 3-15,2-3 0 0,5-9 0 16,-2-2 1-16,1-7-1 16,-1-8 2-16,-6-2 0 15,-4-4 0-15,-5-3 1 16,-5 6 1-16,-9-4 0 16,-4 7 1-16,-9 1 0 15,-3-1 0-15,-9 7 1 16,-4 0-1-16,-3 6-1 15,1 2 1-15,4 3-5 16,3 3 0-16,9 4-1 16,0 1-3-16,10 5-1 15,1 2-1-15,8 3 0 16,8 3 0-16,3-3 3 16,8 2-1-16,2-5 3 15,2-3 1-15,4-6 0 16,-3-9 0-16,4-7 1 15,-3-9 0-15,-5-7 2 0,0 1-1 16,-10-8 1-16,-4 7 1 16,-9 1-1-16,-6-2 4 15,-10 6-2-15,-6-5 1 16,-5 4-3-16,-2 2 0 16,1 8-2-16,2 7-1 15,2 5-2-15,0 9-1 16,1 4 0-16,2 4-1 15,5 2 0-15,7 2-1 0,5-1 0 16,4 1 1-16,4-1 0 16,4-1 2-16,8-2 1 15,3-3-1-15,4-7 1 16,2-4 1-16,3-8 0 16,0-7 1-16,-4-8 0 15,0 0 1-15,-7-6 0 16,-3 1 0-16,-9 3 4 15,-8-6 0-15,-12 14 2 16,-7 5-2-16,-9 5-1 16,1 5-3-16,6 7 13 15,5-4-7-15</inkml:trace>
  <inkml:trace contextRef="#ctx0" brushRef="#br0" timeOffset="110162.0068">19517 8604 1195 0,'-1'-6'301'15,"-4"-7"-140"-15,16-4-104 16,5-8 2-16,16-8-3 15,7-2 14-15,5 1 7 16,7 5 3-16,-13 16 2 16,-7 13 1-16,-15 22-12 15,-6 18-9-15,-10 23-16 16,-5 6-7-16,3 11-17 16,2-5-8-16,9-19-5 15,8-7-1-15,10-26 0 16,8-15 1-16,0-24 1 15,0-15 1-15,-9-19 1 16,-12-10 1-16,0-1-3 16,-7 7-3-16,-4 9-3 15,-2 13-1-15,-4 21-3 16,-5 7-2-16,1 21 2 0,5 14 3 16,-2 12 2-16,9 9 3 15,4 3-2-15,-1-1-2 16,8-3-22-16,-2-7-32 15,2-12-100-15</inkml:trace>
  <inkml:trace contextRef="#ctx0" brushRef="#br0" timeOffset="110488.2012">20284 8825 1549 0,'-2'4'301'0,"2"11"-80"15,1 7-55-15,1 9-72 16,2 6-26-16,-2 3-37 16,0-3-9-16,7-4-12 0,2-6-2 15,3-16-7-15,3-4-16 16,0-14-65-16,-2-7-83 16</inkml:trace>
  <inkml:trace contextRef="#ctx0" brushRef="#br0" timeOffset="110622.84">20299 8740 1725 0,'-2'0'404'0,"2"0"-192"0,3 0-147 16,-3 0-37-16</inkml:trace>
  <inkml:trace contextRef="#ctx0" brushRef="#br0" timeOffset="111060.7418">19716 8222 1316 0,'13'-1'261'16,"27"-1"-72"-16,9 1-14 15,15 1-73-15,5 2-32 16,-2 4-49-16,-4-3-9 15,-10 1-36-15,-8-3-19 16,-15-2-57-16,-7-3-34 0,-13-4 31 16,-7-3 21-16,-10-7 55 15,-1 2 46-15,-3 0 57 16,3 6 18-16,6 5 31 16,2 2-19-16,7 7-48 15,4 4-12-15,7 7-16 16,-2 5 14-16,-6 5 21 15,-7-1 1-15,-6 5-6 16,-4-3-11-16,5-8 346 16</inkml:trace>
  <inkml:trace contextRef="#ctx0" brushRef="#br0" timeOffset="111406.595">20778 8552 1517 0,'10'3'264'0,"19"2"-81"16,7 0-53-16,16-1-58 15,1-5-22-15,-2-3-29 16,-3 0-36-16,-9 1-292 15</inkml:trace>
  <inkml:trace contextRef="#ctx0" brushRef="#br0" timeOffset="111566.3099">20878 8675 1601 0,'0'5'338'0,"9"5"-120"0,7-2-59 15,24-3-83-15,8-2-25 16,7-4 6-16,0-2-506 16</inkml:trace>
  <inkml:trace contextRef="#ctx0" brushRef="#br0" timeOffset="111910.9416">21461 8621 1690 0,'8'5'390'0,"20"-1"-165"15,16 3-86-15,15-9-60 0,7-3-28 16,1-5-46-16,-4 4 362 15</inkml:trace>
  <inkml:trace contextRef="#ctx0" brushRef="#br0" timeOffset="112449.3022">22089 8347 1416 0,'16'-9'227'0,"21"-6"-53"15,0 15-16-15,-6 18-60 16,-5 18 7-16,-17 17-15 0,-9 1-5 16,-2 6-19-16,-5-5-18 15,8-9-27-15,7-2-7 16,9-20-3-16,5-10 2 15,6-22-2-15,5-9 0 16,-9-19-5-16,5-1-2 16,-6-8-6-16,-4-4-5 15,2 5-6-15,-6 1-1 16,-6 14 6-16,-4 6 2 16,-7 19 6-16,-1 4 0 0,-4 16 0 15,-4 7 4-15,5 17 1 16,1 5 2-16,0 3 1 15,8 3-2-15,1-6 1 16,5-5-1-16,12-8-54 16,0-9-18-16</inkml:trace>
  <inkml:trace contextRef="#ctx0" brushRef="#br0" timeOffset="112754.9928">22609 9042 1722 0,'6'8'372'0,"14"8"-248"0,3-5-36 16,4-11-28-16,4-3-24 15,-3-9-11-15,-4-10-2 16,-5-8-3-16,-9-5 0 16,-8-6-3-16,-4-1-2 15,-9-5-5-15,3 2-4 16,1 4-6-16,5 7-3 0,11 5-38 16,4 4-29-16,10 5-15 15</inkml:trace>
  <inkml:trace contextRef="#ctx0" brushRef="#br0" timeOffset="112929.0311">22645 8899 1504 0,'9'5'246'0,"19"0"-80"16,12-2-54-16,11-11-50 15,2-4-14-15,-8-5-46 16,-2 1 40-16</inkml:trace>
  <inkml:trace contextRef="#ctx0" brushRef="#br0" timeOffset="113486.4227">22208 8132 1091 0,'-2'0'393'0,"-1"-1"-184"16,8 1-53-16,-5 0-61 16,30 1-20-16,73 4-17 15,-31 0-8-15,7-5-20 16,-7-3-5-16,-3 0-43 0,-13-4-27 16,-20 1-54-16,-11-1-17 15,-20-1 19-15,-10-3 30 16,-9-1 57-16,-3 3 31 15,2 2 34-15,4 8 23 16,11 8 3-16,6 1-17 16,11 9-21-16,5 0 5 0,-4 2 17 15,-6 5 3-15,-12-2-4 16,-3-2 4-16,-11-6-135 16</inkml:trace>
  <inkml:trace contextRef="#ctx0" brushRef="#br0" timeOffset="146488.0887">20269 10062 1360 0,'21'-14'209'0,"32"-13"-100"16,3 5-24-16,15 16-22 16,1 12-6-16,-7 26-23 0,2 14-1 15,-26 22 8-15,-12 19 3 16,-28 26-3-16,-9 10-10 15,-8 17-21-15,5 2 1 16,15 4 56-16,6 1 17 16,16 1 16-16,7-11-2 15,13-22-58-15,8-12-15 16,10-28-32-16,4-15-29 0,4-22-443 16</inkml:trace>
  <inkml:trace contextRef="#ctx0" brushRef="#br0" timeOffset="147299.6132">21164 11782 773 0,'-5'4'375'0,"-4"-2"-151"0,1 4-116 15,-2 0-28 1,-2-3-10-16,-4 4 1 0,-3 1 0 16,0 6-1-16,-1 4 6 15,-3 13-13-15,2 11-12 16,-1 17-22-16,6 9-9 15,13 12-14-15,3 6-3 16,17 14-2-16,-2 5-1 16,7 15 5-16,1 6 2 15,-2 6 1-15,-2 4 2 0,-8-10-2 16,-4 0 0-16,-7-4-1 16,-6-6 1-16,-7-12-2 15,-9-13 0-15,-12-23 2 16,-2-5 2-16,-15-10 1 15,3 3 0-15,2-14-11 16</inkml:trace>
  <inkml:trace contextRef="#ctx0" brushRef="#br0" timeOffset="148762.0437">21553 11205 1307 0,'7'-3'269'16,"8"2"-71"-16,1 7 4 15,-1 22-68-15,-3 13-7 16,-9 26-53-16,-6 10-20 0,-6 10-27 16,0-2-8-16,11-16-10 15,9-9-1-15,20-15-4 16,5-11 1-16,10-12-22 16,-1-11-19-16,-2-12-76 15,-10-8-106-15</inkml:trace>
  <inkml:trace contextRef="#ctx0" brushRef="#br0" timeOffset="148926.6601">21485 11585 1237 0,'-4'-1'304'0,"5"0"-101"15,8-1 14-15,21 3-67 16,13 0-10-16,7-5-65 15,10 3-29-15,0-5-46 0,-6-2-53 16</inkml:trace>
  <inkml:trace contextRef="#ctx0" brushRef="#br0" timeOffset="149157.0436">21959 11534 1589 0,'12'-5'310'0,"19"-5"-129"16,11 2-69-16,13 4-58 15,1 0-18-15,-5 1-41 16,-6 1-35-16,-12 4-130 15</inkml:trace>
  <inkml:trace contextRef="#ctx0" brushRef="#br0" timeOffset="149301.6575">22102 11636 1591 0,'13'-5'281'0,"21"1"-172"0,7 0-61 15,4 3-66-15,0 1-84 16</inkml:trace>
  <inkml:trace contextRef="#ctx0" brushRef="#br0" timeOffset="149798.9377">22565 11545 1239 0,'-12'-4'302'0,"-14"-9"-106"16,6-6-5-16,13-10-76 15,10-3-29-15,17-4-46 16,6 1-5-16,17 10 5 16,7 8 4-16,8 19 1 15,-1 16-11-15,-21 16-13 0,-15 8-2 16,-26 11 4-16,-20-3 3 15,-21 2-1-15,-8-2-5 16,-7-13-9-16,7-1-1 16,14-17-4-16,11-8-3 15,18-11-9-15,7-6-4 16,9-7-4-16,8 0 2 16,10 0 4-16,11 3 3 0,8 5 0 15,3 5 2-15,3 8 0 16,-6 3 6-16,-6 6-59 15,-10 1-26-15,-7-4-161 16</inkml:trace>
  <inkml:trace contextRef="#ctx0" brushRef="#br0" timeOffset="150203.1451">22965 11393 1369 0,'3'2'249'15,"-4"1"-22"-15,-2 12-106 16,-6 5-28-16,-2 8-9 16,0 2 4-16,7 3-20 0,1-3-9 15,7-9-21-15,3-3-18 16,9-4-8-16,6-1-2 15,1-9-9-15,6 0-18 16,-5-13-69-16,0-10-42 16,-2-4-80-16,-5-9 9 15,-6-3 75-15,-7 2 40 16,-6 3 108-16,-4 1 40 16,-3 14 48-16,2 8 40 0,0 14-14 15,1 9 1-15,4 10-36 16,2 8-29-16,3 8-33 15,4 3-15-15,1 3-17 16,1-4-2-16,-6-3-1 16,2-4-14-16,1-9 389 15</inkml:trace>
  <inkml:trace contextRef="#ctx0" brushRef="#br0" timeOffset="150679.9693">23791 11551 1321 0,'-13'-12'294'15,"-9"-6"-13"-15,-10-3-118 16,-4 5-38-16,1 8-57 15,1 8-21-15,9 8-30 16,7 9-10-16,14 6-8 16,5 2-1-16,23 5 0 15,9-5 1-15,11 2 1 16,5 0 1-16,-15-2 1 16,-4 2-2-16,-21-7 15 15,-11-1 28-15,-15-5 37 16,-13-7 5-16,-10-7-5 15,-9-5-28-15,6-4-57 16,2 1 345-16</inkml:trace>
  <inkml:trace contextRef="#ctx0" brushRef="#br0" timeOffset="163813.8594">22292 12167 736 0,'0'-5'503'0,"5"-3"-220"16,-3 2-119-16,4 12-23 16,2 7-10-16,0 17-40 15,1 6-16-15,-9 17-26 16,-1 5-10-16,-7-1-25 15,3 1-5-15,5-13-46 16,-1-12-48-16,5-13-253 16</inkml:trace>
  <inkml:trace contextRef="#ctx0" brushRef="#br0" timeOffset="164231.3559">22486 12188 1469 0,'2'-2'240'0,"-1"0"-72"15,-1-1-17-15,0 3-48 16,-1 0-19-16,1 0-37 15,0 0-12-15,-1 6-15 16,1 14-3-16,3 40-2 16,2-25 3-16,0 15-3 15,0 6-4-15,-7-7-2 16,7 7-5-16,5-11 44 16</inkml:trace>
  <inkml:trace contextRef="#ctx0" brushRef="#br0" timeOffset="168509.1352">22021 12913 901 0,'-3'4'382'0,"-1"3"-211"15,7 4-86-15,16-6 3 16,16 1 10-16,28-9-13 16,24-3 4-16,18-2-36 15,2-2-14-15,-7 2-17 16,-13-2-7-16,-21 4-8 16,-9-1-3-16,-25 1-45 15,-11-2-54-15</inkml:trace>
  <inkml:trace contextRef="#ctx0" brushRef="#br0" timeOffset="168749.1436">22454 12940 1102 0,'-2'-1'361'16,"-1"-1"-215"-16,-2 8-4 16,4-6-26-16,-3 30-7 15,-10 43-24-15,9-27-15 16,2-3-30-16,6-3-12 0,9-8-24 16,0-9-39-16</inkml:trace>
  <inkml:trace contextRef="#ctx0" brushRef="#br0" timeOffset="169197.6651">22002 13464 781 0,'-6'5'475'0,"-6"3"-224"16,9-1-113-16,12 0-10 16,12 0 0-16,31-8-18 15,22-2-11-15,32-8-29 16,11-5-17-16,8 5-25 15,-5 0-8-15,-14 4-13 16,-8 0-3-16,-23-2-41 16,-13 1-57-16</inkml:trace>
  <inkml:trace contextRef="#ctx0" brushRef="#br0" timeOffset="169812.1071">22306 13831 1286 0,'1'-12'246'0,"7"-13"-128"15,7 0-6-15,14 3-5 16,3 6-8-16,5 10-27 16,6 7-11-16,-5 13-7 15,-5 4-5-15,-14 16-5 16,-16 8-4-16,-20 8-17 15,-11 6-5-15,-10-5-12 16,-4-6-2-16,-9-11-3 16,0-12-2-16,6-17-17 0,6-5-4 15,18-8-2-15,11-2 1 16,12-1 15-16,12 2 4 16,15 2 2-16,5 3 4 15,9 8 17-15,0 2 11 16,-1 13 33-16,1 1 0 15,-6 0-8-15,-1-2-9 16,-7-8-22-16,-5-12-6 0</inkml:trace>
  <inkml:trace contextRef="#ctx0" brushRef="#br0" timeOffset="188644.5179">16029 12054 1503 0,'4'-2'268'0,"11"3"-61"16,8 7-37-16,15 10-58 16,3 5-28-16,8 10-45 15,4 1-10-15,-1 2 374 16</inkml:trace>
  <inkml:trace contextRef="#ctx0" brushRef="#br0" timeOffset="189057.9127">16574 12354 1450 0,'-2'-2'265'0,"10"2"4"16,7 2-71-16,14 11-92 15,11 4-27-15,3 5-33 16,5 7-34-16</inkml:trace>
  <inkml:trace contextRef="#ctx0" brushRef="#br0" timeOffset="189526.9558">17048 12578 1323 0,'14'4'261'0,"9"-1"-82"0,12 6-41 16,14 9-24-16</inkml:trace>
  <inkml:trace contextRef="#ctx0" brushRef="#br0" timeOffset="190005.2219">17714 12967 1644 0,'15'9'338'0,"24"11"-210"16,10 2-37-16,11 9 44 15</inkml:trace>
  <inkml:trace contextRef="#ctx0" brushRef="#br0" timeOffset="190484.4961">18140 13216 1548 0,'6'6'275'0,"14"6"-109"15,9 3-51-15,18 4-41 16,10 2-25-16,13-1 27 16</inkml:trace>
  <inkml:trace contextRef="#ctx0" brushRef="#br0" timeOffset="190899.7048">18660 13482 1544 0,'8'2'317'16,"7"5"-36"-16,20 6-163 15,13 4-27-15,16 2-44 16,5 1 365-16</inkml:trace>
  <inkml:trace contextRef="#ctx0" brushRef="#br0" timeOffset="193539.5945">1923 8848 1373 0,'-1'8'261'16,"-1"10"5"-16,3 34-115 16,4 14-22-16,5 23-49 15,0 8-31-15,1-1-35 16,0-10-7-16,-3-22-58 15,0-16-84-15</inkml:trace>
  <inkml:trace contextRef="#ctx0" brushRef="#br0" timeOffset="193853.3363">1870 8923 1541 0,'27'-14'268'16,"34"-14"-102"-16,0-2-35 15,4 15-38-15,-9 7-25 16,-18 12-38-16,-11 15-11 16,-27 13-7-16,-14 9-2 15,-21 10-3-15,-4-2 1 0,-3-9-3 16,8-10-4-16,15-13-22 16,15-4-10-16,18-7-5 15,10-6 1-15,21 2 17 16,3 4 6-16,10 5 6 15,-7 10 5-15,-18 10 12 16,-13 4 18-16,-27 10 14 16,-11 2 0-16,-18-3-5 15,-6-5-10-15,-3-13-48 16,7-11-20-16</inkml:trace>
  <inkml:trace contextRef="#ctx0" brushRef="#br0" timeOffset="194182.3322">2371 9386 1587 0,'8'4'300'16,"11"8"-139"-16,11 3-53 15,6-8-40-15,2-2-18 16,-3-7-29-16,-8-10-7 15,-7-4 0-15,-10-7-2 16,-4-4-8-16,-6-7-4 16,-8 3-8-16,0 3-2 15,-8 10 1-15,-4 6 3 0,-3 12-2 16,-5 5 0-16,0 16-2 16,7 9 1-16,7 9 2 15,7 6-2-15,9 7 4 16,4 4-2-16,9 7 6 15,-2-2 2-15,-2-3 25 16,1-7 7-16</inkml:trace>
  <inkml:trace contextRef="#ctx0" brushRef="#br0" timeOffset="194496.334">2734 9273 1535 0,'7'11'296'0,"2"9"-81"16,-4 10-75-16,-5 1-29 16,-3 1-54-16,1-5-17 15,2-11-25-15,6-6-5 16,3-18-25-16,-1-9-21 15,7-14-17-15,2-4-3 16,4 2 18-16,4 4 19 16,-3 13 17-16,-1 8 4 0,-4 17 18 15,-5 8 9-15,-8 19 3 16,-2 2-3-16,-4 3-8 16,4 3 14-16</inkml:trace>
  <inkml:trace contextRef="#ctx0" brushRef="#br0" timeOffset="194637.6193">2839 8995 1583 0,'-1'7'260'0,"2"12"29"16</inkml:trace>
  <inkml:trace contextRef="#ctx0" brushRef="#br0" timeOffset="195074.4578">3173 9255 1409 0,'-2'6'233'0,"-2"11"-46"16,2 5-35-16,2 12-69 16,0 0-21-16,1-3-40 15,3-1-10-15,2-10-7 16,3-11 0-16,3-10-6 15,3-12-12-15,7-16-44 0,-5 0-9 16,3-10-34-16,-4 1-34 16,0 11-79-16</inkml:trace>
  <inkml:trace contextRef="#ctx0" brushRef="#br0" timeOffset="195162.2181">3386 9270 790 0,'-5'7'449'16,"-6"5"-233"-16,1 0-126 15,1-5-147-15</inkml:trace>
  <inkml:trace contextRef="#ctx0" brushRef="#br0" timeOffset="195534.4645">3321 9291 1133 0,'-13'6'351'0,"-8"8"-200"0,3 2-9 16,13 3-28-16,5 0-46 15,12 0-39-15,10-3-12 16,13-3-11-16,14-1 15 0,5-11-78 15</inkml:trace>
  <inkml:trace contextRef="#ctx0" brushRef="#br0" timeOffset="195859.8592">3816 9262 1573 0,'-1'13'308'0,"-6"14"-119"15,-5 10-39-15,-8 0-72 16,-2-1-23-16,-3-7-30 16,-1-5-7-16,-4-16-10 15,6-6-10-15,3-14-25 16,2-9-23-16,12-10-19 0,6-4 3 15,10 5 18-15,8 1 16 16,9 14 20-16,0 7 5 16,2 14 10-16,3 9 8 15,-1 11 9-15,-4 4 1 16,3 8 7-16,-5-3-4 16</inkml:trace>
  <inkml:trace contextRef="#ctx0" brushRef="#br0" timeOffset="196084.0324">4012 9224 1642 0,'1'6'351'0,"-2"8"-173"15,8 9-48-15,-1 16-38 16,2 12-10-16,4 12-12 15,-9 5-2-15,1 12-25 16,-6-5-14-16,0-4-32 16,4-3 6-16,0-21-88 15,2-11 63-15</inkml:trace>
  <inkml:trace contextRef="#ctx0" brushRef="#br0" timeOffset="196226.8058">4102 9445 1472 0,'14'-4'226'15,"17"-5"-92"-15,7-2-65 16,4 2-48-16</inkml:trace>
  <inkml:trace contextRef="#ctx0" brushRef="#br0" timeOffset="196563.9828">4486 9160 1634 0,'-15'-2'333'0,"-16"1"-199"16,3 6-56-16,9 9-59 15,7 2-15-15,17 5-9 16,4-3-2-16,15-2 2 15,5-1 1-15,-1-4-2 16,1-5-12-16,-13 0-28 16,-4-3 4-16,-9-3 3 15,-8 1 12-15,-8 3 23 16,-4 0 9-16,-4 3 35 0,2 3 16 16,8 5 39-16,7 1 4 15,7 3-22-15,5-1-15 16,8 0-27-16,-2 0-9 15,15-7-14-15,3-1-1 16,2-14-3-16,5-7 103 16</inkml:trace>
  <inkml:trace contextRef="#ctx0" brushRef="#br0" timeOffset="197042.8788">5564 9291 1158 0,'2'-10'366'16,"0"-12"-123"-16,-4 0-9 15,-8-1-71-15,-5 3-22 16,-9 5-54-16,-5 5-10 16,-9 10-29-16,5 7-12 15,3 7-17-15,4 5-10 0,22 8-9 16,1 0 0-16,22 6-1 16,6-3 1-16,12-3 1 15,1-7 0-15,0-11 3 16,-1-5-20-16,-11-15-46 15,-1-5-31-15</inkml:trace>
  <inkml:trace contextRef="#ctx0" brushRef="#br0" timeOffset="197155.5882">5512 9004 1529 0,'-3'-6'292'0,"-3"-7"-84"15,1 8-72-15,3 2-103 16,7 9-25-16,9 7-297 15</inkml:trace>
  <inkml:trace contextRef="#ctx0" brushRef="#br0" timeOffset="197581.6592">5660 9206 1488 0,'7'2'267'0,"12"5"-22"0,9-3-123 16,17-2-50-16,0-2-24 15,6-7-27-15,-9 2-7 16,-13-5-17-16,-2-2-14 16,-16 3-22-16,-3-4-2 15,-8 4 10-15,0 6 12 0,-14-1 19 16,3 8 8-16,-8 6 17 16,1 2 5-16,8 8 6 15,-7 1-7-15,17 6-16 16,2 0-4-16,9 3-4 15,11-1 0-15,-1-4 1 16,2-5 0-16,0-10 2 16,-4-6 0-16,3-11 1 15,-1-7-4-15,3-10-17 16,-3-4-9-16,-2-5-14 16,-3-3 2-16,-7 5 13 15,-3 6 7-15,-4 7 21 16,-2 11 13-16,-2 11 25 15,-1 5 8-15,1 13-3 16,2 3-7-16,9 9-21 0,2 1-9 16,6 2 1-16,0-3 26 15</inkml:trace>
  <inkml:trace contextRef="#ctx0" brushRef="#br0" timeOffset="198188.213">7263 8845 1486 0,'-7'3'236'16,"-7"2"-86"-16,26 4-65 15,11 0-2-15,23-2-24 16,13-1-6-16,11-5-28 15,2-2-12-15,-9-2-13 16,-4-3-35-16,-18-1-120 16</inkml:trace>
  <inkml:trace contextRef="#ctx0" brushRef="#br0" timeOffset="198408.2493">7535 8917 1262 0,'-2'3'300'0,"0"3"-104"15,-2 10-49-15,1 9-28 16,-2 12-42-16,4 9-5 16,-7-1-21-16,5 1-9 15,2-3-23-15,1-6-3 16,11-9-39-16,2-3 134 15</inkml:trace>
  <inkml:trace contextRef="#ctx0" brushRef="#br0" timeOffset="198749.6168">7141 9391 1521 0,'0'4'284'0,"-2"5"-41"16,26 1-114-16,16 1-28 15,35-6-29-15,23-6-19 16,13-2-32-16,2 1-8 16,-3-4-16-16,-10 0-7 15</inkml:trace>
  <inkml:trace contextRef="#ctx0" brushRef="#br0" timeOffset="199170.3559">7380 9705 1568 0,'0'-12'272'0,"6"-11"-125"15,6 3-34-15,18 1-15 16,7 5-6-16,14 6-25 16,-3 8-11-16,-4 13-16 15,-6 5-9-15,-21 18-7 16,-13 2-1-16,-21 13-1 0,-13 2 1 15,-8-2-7-15,0-5-2 16,3-18-3-16,2-11-1 16,8-20-10-16,2-6-9 15,7-19-18-15,17 8-3 32,0 9 5-32,1 2 6 0,16-28 5 0,9 8 2 15,12 20 5-15,-12 25 3 0,-1 15 13 16,-3 6 4-16,-6 0 28 15,2-5 77-15</inkml:trace>
  <inkml:trace contextRef="#ctx0" brushRef="#br0" timeOffset="199544.7476">8099 9267 1410 0,'3'0'262'0,"5"-3"-33"0,18 8-80 15,13 4-41-15,19 2-55 16,-2 0-23-16,0-4-30 15,-9-5 33-15</inkml:trace>
  <inkml:trace contextRef="#ctx0" brushRef="#br0" timeOffset="199709.4739">8121 9444 1698 0,'16'3'365'0,"32"0"-240"16,6-1-34-16,16 2-41 15,-1-4 375-15</inkml:trace>
  <inkml:trace contextRef="#ctx0" brushRef="#br0" timeOffset="200253.4158">8948 9320 1320 0,'-18'4'263'16,"-14"4"-80"-16,2-10-34 15,4-8-23-15,3-14-44 16,5-8-21-16,14-4-44 16,5 0-12-16,17 4-12 15,8 10 1-15,5 10 7 0,6 10 10 16,7 13 22 0,-5 5 1-16,-12 19 10 0,-13 5-2 15,-29 12-12-15,-14 1-3 16,-6 2-12-16,-8-11-3 15,5-15-1-15,3-5-2 16,12-17-14-16,11-2-5 16,10-5-13-16,8-2 0 15,10-2 8-15,3 3 2 0,13 7 7 16,4 2 2-16,1 3 2 16,3 3-13-16,-9-6-291 15</inkml:trace>
  <inkml:trace contextRef="#ctx0" brushRef="#br0" timeOffset="200636.408">9177 9158 1429 0,'-3'2'237'0,"-2"7"-45"15,-1 6-53-15,-4 6-73 16,3 5-3-16,6 3-17 16,3 0-6-16,15-5-1 15,4-2-20-15,7-8-10 0,1-6-3 16,-3-8-25-16,1-4-21 16,-10-12-95-16,0-4-42 15,-3-5-60-15,-2-1 48 16,-8 0 29-16,1 1 59 15,-5 6 295-15,0 2-61 16,-5 10 45-16,1 6 10 0,-3 8-45 16,-1 9-11-16,4 7-47 15,4 11-20-15,3 11-27 16,2 5-10-16,0 10-15 16,-5-4-4-16,0-6-3 15,1-5 387-15</inkml:trace>
  <inkml:trace contextRef="#ctx0" brushRef="#br0" timeOffset="201114.8409">9908 9273 1273 0,'-7'-3'272'0,"-9"1"-125"16,-2 3-29-16,4 8-55 15,1 3-21-15,5 6-10 16,8 2 0-16,10 3 5 15,12 5 6-15,7 0 20 16,-5 1 13-16,-10 1 25 16,-13-4 0-16,-13-5-20 15,-5-1-8-15,-8-14-30 16,-9-7-10-16,5-14-40 16,3-3 23-16</inkml:trace>
  <inkml:trace contextRef="#ctx0" brushRef="#br0" timeOffset="201511.8031">10483 9226 1220 0,'-1'2'297'0,"8"3"-121"16,9 2-26-16,21 0-28 15,16 2-13-15,16-3-34 16,5-1-18-16,-1-4-31 16,-8-1-7-16,-9-1-38 15,-10-4-51-15,-13 3-144 16</inkml:trace>
  <inkml:trace contextRef="#ctx0" brushRef="#br0" timeOffset="201746.2957">10533 9356 1356 0,'3'-2'242'0,"8"2"-69"0,20 0-67 16,16 0-20-16,11 0-29 16,5 4-9-16,5-2-17 15,-4 3-4-15,-7 2-15 16,-6-6-38-16,-16 0-87 16,-10-3-43-16</inkml:trace>
  <inkml:trace contextRef="#ctx0" brushRef="#br0" timeOffset="201911.8529">11026 9230 1189 0,'7'-2'322'0,"13"-1"-157"15,3 6-9-15,6 3-42 16,0 6-25-16,-9 3 6 16,-1 5 9-16,-19 5-8 15,-4 3-12-15,-15 2-38 0,-9 1-14 16,-10-2-9-16,-6 2 47 15</inkml:trace>
  <inkml:trace contextRef="#ctx0" brushRef="#br0" timeOffset="202625.1934">11665 9073 1331 0,'0'0'248'15,"-1"0"-93"-15,9-1-14 16,24 1-43-16,6-5-20 16,25 6-19-16,2-1-5 15,6 0-26-15,1 0-7 16,-14-2-40-16,-12 3-26 16,-23 0-90-16,-10 4-114 0</inkml:trace>
  <inkml:trace contextRef="#ctx0" brushRef="#br0" timeOffset="202790.449">11952 9083 959 0,'-6'5'411'0,"-4"12"-240"15,4 8-39-15,5 8-22 16,3 7 8-16,4 8-24 16,-1-1-14-16,-2-1-24 15,1-2-13-15,-3-11-24 16,1-7 3-16,-1-13-41 15,2-6-94-15</inkml:trace>
  <inkml:trace contextRef="#ctx0" brushRef="#br0" timeOffset="203044.6588">12304 9236 1616 0,'10'2'304'0,"24"1"-210"15,2 2-27-15,5-3-45 16,3 1-15-16,-11-2-67 15,-8-1-78-15</inkml:trace>
  <inkml:trace contextRef="#ctx0" brushRef="#br0" timeOffset="203195.3639">12313 9430 1431 0,'11'2'229'0,"22"-2"-65"16,5 0-47-16,13-4-50 16,5 1-5-16</inkml:trace>
  <inkml:trace contextRef="#ctx0" brushRef="#br0" timeOffset="203617.0608">13102 9025 1395 0,'-2'3'241'16,"-6"1"-42"-16,-6 16-73 15,-3 5-34-15,-2 7-31 16,2 2-13-16,12-1-27 0,6 0-8 16,13-9-7-1,8-3-1-15,9-12 3 0,6-3 1 16,-1-9-9-16,0 0-23 16,-9-5-133-16</inkml:trace>
  <inkml:trace contextRef="#ctx0" brushRef="#br0" timeOffset="203782.6179">13281 9073 1587 0,'-4'12'296'0,"-5"16"-144"16,2 7-30-16,1 9-28 16,5 2-15-16,0 4-32 15,4 0-12-15,4-1-16 16,-2-10-36-16,6-15 40 15</inkml:trace>
  <inkml:trace contextRef="#ctx0" brushRef="#br0" timeOffset="204141.8482">13409 9158 1485 0,'6'8'258'16,"7"7"-60"-16,17 10-63 0,4 0-14 15,9 6-33-15,-5 0-20 16,-14 4-36-16,-12-1-10 16,-20 3-10-16,-11-4-1 15,-22-7 1-15,-2-5-1 16,-3-15 3-16,3-8-1 15,24-18-15-15,11-11-7 16,19-19-10-16,15-1-3 16,14-5 11-16,5 5 4 15,3 13 4-15,-7 5 4 0,-17 10 17 16,-6 4 6-16,-27 5 4 16,-14 0-3-16,-22 9-17 15,-10 2-2-15,3 8 371 16</inkml:trace>
  <inkml:trace contextRef="#ctx0" brushRef="#br0" timeOffset="204736.1055">14226 9237 1104 0,'-20'-4'387'0,"-20"1"-182"15,-1 1-36-15,8 7-79 16,9 5-26-16,12 2-31 16,12 7-8-16,16 6-5 15,15 6-3-15,13 5 8 16,1-4 9-16,-7-2 15 15,-11-2 9-15,-20-3 20 0,-13-3 3 16,-22-12-16-16,-5-4-6 16,-11-14-23-16,7-5-17 15,9-7-13-15,8-1-18 16,13 1-53-16,3 3-12 16</inkml:trace>
  <inkml:trace contextRef="#ctx0" brushRef="#br0" timeOffset="231611.2485">2231 10594 1361 0,'-13'-15'272'0,"-12"-11"-20"15,-4 7-68-15,-5 4-29 0,-2 15-68 16,0 7-28-16,-4 11-42 16,8 11-7-16,10 9-10 15,11 4-4-15,23-2-1 16,4-6 2-16,14-2 1 15,3-8 2-15,7-8 0 16,5-3 1-16,-5-15-6 16,-6-3-2-16,-14-3-2 15,-11-3 3-15,-16 3 5 16,-9 0 3-16,-17 7 3 16,-3 2-1-16,-8 7 1 15,-1 5 0-15,7 9 0 16,1 5 0-16,14 13-3 15,8 2-1-15,21 4 0 16,8 1-1-16,18-8 2 16,3-7 1-16,5-7-3 15,7-7 3-15,-3-14-1 0,2-6 1 16,-3-17 1-16,-6-5 1 16,-7-8 0-16,-2-1 1 15,-15-5 3-15,-3 2 0 16,-9 7 17-16,-4 9 9 15,0 16 5-15,-3 8 7 16,3 14-17-16,2 2-12 16,2 10-8-16,7-2-5 0,4 3-4 15,5 1-31-15,1-5-46 16,-3-6-52-16,-1-9-305 16</inkml:trace>
  <inkml:trace contextRef="#ctx0" brushRef="#br0" timeOffset="231757.857">2369 10651 1537 0,'-1'-3'263'16,"-3"-5"-87"-16,6 8-139 15,4 4-58-15</inkml:trace>
  <inkml:trace contextRef="#ctx0" brushRef="#br0" timeOffset="232013.5745">2579 10898 1616 0,'3'5'348'0,"-3"4"-123"15,5 16-114-15,1 5-20 16,1 8-22-16,5 0-14 0,-2-7-23 16,1-6-10-16,8-15-11 15,-1-10-2-15,11-10 2 16,-1-6 0-16,-4-13-14 16,-3 1-16-16,-12-8-48 15,0 5-50-15</inkml:trace>
  <inkml:trace contextRef="#ctx0" brushRef="#br0" timeOffset="232436.4004">3095 10930 1523 0,'-4'11'309'0,"1"19"-44"15,-10-1-31-15,-5 3-109 16,0 1-41-16,-6-11-46 15,-2-3-14-15,-4-15-16 16,2-4-10-16,4-11-36 16,6-8-11-16,9-4-32 0,3-8-6 15,15 1 18-15,1 1 12 16,11 4 34-16,4 9 17 16,0 11 21-16,1 5 11 15,1 15 17-15,0 2 5 16,-3 6 4-16,4 2-4 0,-4-2-9 15,3 1-9 1,0-4-12-16,0-3-4 0,-2-11-7 16,-4-6 1-16,-9-13-1 15,-1-6-2-15,-1-8-2 16,-2-4-3-16,5-3-9 16,-3 0-3-16,-4 6-1 15,1 8 1-15,-5 17 12 16,2 11 7-16,-3 21 15 15,-1 8 6-15,2 12-1 16,2 1 1-16,5-1 123 16</inkml:trace>
  <inkml:trace contextRef="#ctx0" brushRef="#br0" timeOffset="233251.1694">5191 11186 1360 0,'4'-5'224'0,"3"-13"-93"15,0 0-14-15,-5-5-11 16,-1-3-9-16,1 3 5 16,-2-1 3-16,-2 0-26 15,-3 2-14-15,-11-1-24 0,-6 6-9 16,-8 9-13-16,-3 5-7 15,6 15-8-15,0 7-3 16,9 13-4-16,5 2-2 16,11 4-1-16,4 0 0 15,13-6 5-15,5-3 0 16,11-10 1-16,3-5 1 16,1-14 0-16,0-7 0 15,-5-12 3-15,-4-7-3 0,-3-9 1 16,-7 1-1-16,-12 1-1 15,-4 9 0-15,-10 12 1 16,-5 10 4-16,-3 11 12 16,1 11 3-16,4 11 4 15,5 1 0-15,11 5-13 16,8-2-5-16,13-6-13 16,9-6-24-16,14-12 390 15</inkml:trace>
  <inkml:trace contextRef="#ctx0" brushRef="#br0" timeOffset="233536.4001">5622 10994 1432 0,'0'2'251'0,"8"5"-27"16,9-1-36 0,19 1-72-16,6-6-32 0,13-2-49 15,0 0-14-15,-4-6-18 16,-4 2-22-16,-14 0-110 15</inkml:trace>
  <inkml:trace contextRef="#ctx0" brushRef="#br0" timeOffset="233739.8086">5698 11106 1409 0,'-2'4'276'16,"-4"5"-26"-16,14 2-61 16,11-5-19-16,23-2-69 15,5-6-23-15,11 0-39 16,-6-1-13-16,-8 2-14 0,-2 3 3 16</inkml:trace>
  <inkml:trace contextRef="#ctx0" brushRef="#br0" timeOffset="234397.089">6400 11140 1458 0,'-6'4'213'0,"6"0"-93"16,14 3-32-16,32-3-44 15,23-1 6-15,38-3 5 16,20 0-1-16,23 2-8 16,8 0-6-16,-3 9-15 15,-9-2-13-15,-19 4-72 16,-16-3-26-16</inkml:trace>
  <inkml:trace contextRef="#ctx0" brushRef="#br0" timeOffset="235760.3089">6858 10670 1116 0,'-20'6'344'15,"-17"4"-205"-15,1-11-22 16,3-7 1-16,10-14 11 0,7-6-23 15,13-3-41 1,7-4-19-16,13 2-32 0,10 5 2 16,13 9 12-16,3 8 5 15,6 22 3-15,-5 7-8 16,-17 12-11-16,-7 12-4 16,-29 5-3-16,-16 6-1 15,-19 6-3-15,-8-5-2 16,-2-7-19-16,5-6-11 15,16-18-20-15,10-12-9 0,14-12 7 16,5-7 10-16,14-7 18 16,6 1 10-16,19-1 17 15,15 4 7-15,4 8 14 16,-2 3 6-16,-8 13-3 16,-11 3-2-16,-11 5-21 15,-3 1 2-15</inkml:trace>
  <inkml:trace contextRef="#ctx0" brushRef="#br0" timeOffset="236030.7726">7146 10704 1595 0,'-1'13'313'15,"0"15"-155"-15,-2 7-44 16,1 7-64-16,2-2-20 16,0-3-9-16,1-3-19 15,1-16-62-15,-2-5-36 0,2-13-122 16,-2-11-63-16</inkml:trace>
  <inkml:trace contextRef="#ctx0" brushRef="#br0" timeOffset="236214.9199">7123 10730 1006 0,'9'-11'401'16,"12"-4"-251"-16,6 4-88 16,5 2-22-16,6 3-25 15,-3 2 14-15,-10 6 34 16,-5 4 21-16,-6 9 32 15,-7 0-10-15,-1 7-20 16,0 1-11-16,-4 5-26 16,4 0-13-16,-2 2-12 15,-3 1-13-15,2-5-429 16</inkml:trace>
  <inkml:trace contextRef="#ctx0" brushRef="#br0" timeOffset="236673.2864">7502 10688 1431 0,'10'-1'232'0,"12"1"-48"16,-3 2-26-16,-8 9-50 16,-4 5 2-16,-9 10-31 15,-4 6-1-15,-1 7-24 16,3 1-13-16,4-6-15 16,3-4-12-16,5-12-7 15,5-5 0-15,4-9-3 16,-3-4 0-16,2-9 0 15,1-5-4-15,3-9-8 16,3-3-8-16,0-6-12 16,-4 0-2-16,-9 0 8 15,-2 3 6-15,-6 11 14 16,-2 0 2-16,-3 15 7 16,-5 3 5-16,1 7 15 0,-1 8 5 15,7 9 1-15,1 7-2 16,7 6-14-16,2 3-5 15,2 0-3-15,3-5-6 16</inkml:trace>
  <inkml:trace contextRef="#ctx0" brushRef="#br0" timeOffset="237227.8143">6875 11536 1447 0,'-9'-2'247'0,"-4"-3"-27"16,13 2-25-16,18 3-34 15,18 0-30-15,26-2-57 16,8 2-19-16,18-3-34 16,6 1-10-16,-11 2-9 15,-4-4-21-15,-21 0-126 16,-13 0-103-16</inkml:trace>
  <inkml:trace contextRef="#ctx0" brushRef="#br0" timeOffset="237468.172">7278 11544 1111 0,'-5'7'384'15,"-8"9"-149"-15,3 8-45 16,-1 14-59-16,2 7-10 15,1 10-28-15,0 4-31 16,2-4-26-16,1-2-13 16,4-10-14-16,1-8 1 15,6-15-21-15,1-10-20 0</inkml:trace>
  <inkml:trace contextRef="#ctx0" brushRef="#br0" timeOffset="237949.1994">7520 11220 696 0,'10'-4'556'15,"5"-2"-279"-15,12-2-131 16,15 0-10-16,19 1-31 15,9 1-11-15,5 6-15 16,-10 2-1-16,-19 4-16 16,-9-1-8-16</inkml:trace>
  <inkml:trace contextRef="#ctx0" brushRef="#br0" timeOffset="249015.5817">8553 11140 1375 0,'9'5'229'16,"12"16"-52"-16,-1 13 4 16,-18 20-50-16,-5 10-11 0,-19-2-47 15,-3-14-30-15</inkml:trace>
  <inkml:trace contextRef="#ctx0" brushRef="#br0" timeOffset="249704.2947">9209 10875 942 0,'3'-9'468'0,"5"-9"-247"0,3 7-5 15,3 14-45-15,8 14-27 16,1 28-48-16,6 11-15 15,1 21-20-15,-1 3-12 16,2-3-18-16,-3-3-23 16,-2-18-113-16,-3-12-158 15</inkml:trace>
  <inkml:trace contextRef="#ctx0" brushRef="#br0" timeOffset="249869.242">9460 10812 1551 0,'-17'25'293'16,"-15"18"-85"-16,-2 22-99 15,-1 10-32-15,2 7-30 16,-1-2-9-16,5-5-71 16,3-7-79-16</inkml:trace>
  <inkml:trace contextRef="#ctx0" brushRef="#br0" timeOffset="250226.6365">9651 11026 1215 0,'8'3'328'15,"12"-3"-62"-15,7 0-104 16,10 0-61-16,-2-9-21 16,-8-2-39-16,2-5-15 15,-17-9-7-15,2 1 0 16,-12-5-3-16,-7-1-3 0,-6 5-6 16,-12 1-3-16,-8 12-6 15,-2 10-3-15,-2 15-4 16,0 11-2-16,10 19 0 15,-1 1 1-15,16 12 1 16,9 1 1-16,9 1 4 16,3-3 3-16,7-4 3 15,2-4 2-15,-1-9-7 16,2-5-25-16</inkml:trace>
  <inkml:trace contextRef="#ctx0" brushRef="#br0" timeOffset="250692.3245">10102 10810 1478 0,'-12'2'230'16,"-7"2"-99"-16,5 5-34 15,9 4-64-15,4 2-12 16,6 1-14-16,5-1-7 0,8-1 0 16,3-4 2-16,3-1-4 15,-3-7-1-15,-9-1 0 16,-8 0 0-16,-18-1 3 16,-4 4 1-16,-11 4 2 15,4 3 8-15,3 3 8 16,4 3 2-16,12 3-3 15,2-6-4-15,10 1-8 16,6-6-1-16,8-7 0 16,7 4-1-16,6-11 0 15,1 0 2-15,0-8 2 16,-5-7-1-16,-4-4 2 16,-1 2-2-16,-13-2 0 15,1 4-1-15,-11 12-3 16,-1 6 11-16,-4 15 16 15,2 6 2-15,4 7 2 16,-1-1-11-16,10-1-23 0,-3-2-22 16</inkml:trace>
  <inkml:trace contextRef="#ctx0" brushRef="#br0" timeOffset="251006.4842">10759 10787 1272 0,'1'5'312'0,"1"9"-50"16,-6 5-14-16,-10 14-70 16,-5 5-44-16,-14 4-61 15,-4-2-22-15,-9-7-30 16,2-8-6-16,6-13-8 15,7-2-10-15,10-17-21 16,2-2-5-16,7-9-5 16,2-6 5-16,10 0 11 15,7 1 2-15,10 10 1 16,8 6 5-16,10 14 7 16,3 8 5-16,8 10 5 15,1 4 37-15</inkml:trace>
  <inkml:trace contextRef="#ctx0" brushRef="#br0" timeOffset="251504.6407">10983 10752 546 0,'5'-18'217'0,"6"-27"80"16,-2-5-31-16,-2-17-83 15,-4-8-32-15,-3-7-22 16,0 7 4-16,0 21-34 16,0 18-11-16,0 33-33 15,0 10-6-15,1 26-21 16,1 11-11-16,6 24-6 0,0 7-6 15,11 9-6 1,4 4 7-16,0 4 17 0,-4-2 6 16,-11-7 7-16,-7-7-7 15,-7-22-14-15,-4-6-2 16,-6-15-4-16,-1-15-9 16,-8-14-35-16,7-11-29 0,5-19-132 15</inkml:trace>
  <inkml:trace contextRef="#ctx0" brushRef="#br0" timeOffset="251806.2904">11496 10946 1119 0,'1'-6'377'15,"1"-11"-182"-15,-3 1-39 16,-6-4-12-16,-9-1-25 16,-4 3 3-16,-10 9-29 15,-2 6-17-15,3 10-36 16,-1 8-16-16,11 5-21 16,8 8-4-16,10 2-5 15,8 0 1-15,13-3 1 0,4-7 3 16,8-7 2-1,3-3 1-15,-5-10 5 0,-2-4-16 16,-4-16-38-16</inkml:trace>
  <inkml:trace contextRef="#ctx0" brushRef="#br0" timeOffset="251905.0249">11498 10639 468 0,'1'3'22'0</inkml:trace>
  <inkml:trace contextRef="#ctx0" brushRef="#br0" timeOffset="252054.1483">11594 10688 892 0,'6'4'522'0,"5"4"-265"16,-1 4-29-16,2 13-87 16,-3 7-36-16,4 21-55 15,-3 10-16-15,-1 12-22 16,2 6-6-16,-2-1 7 15,-1-9-29-15,-1-10-45 16,-5-11-32-16</inkml:trace>
  <inkml:trace contextRef="#ctx0" brushRef="#br0" timeOffset="252220.7055">11737 11026 1589 0,'5'0'280'16,"7"1"-163"-16,11 0-82 16,7-3-27-16,4 2 0 15,13-3-34-15,-7-3-134 16</inkml:trace>
  <inkml:trace contextRef="#ctx0" brushRef="#br0" timeOffset="252450.0901">12224 10869 1587 0,'-2'13'323'0,"-10"11"-113"16,-6 6-34-16,-14-1-81 16,-10-5-23-16,-5-4-43 15,3-10-13-15,9-11-13 16,5-6-11-16,11-14-20 16,4-3-5-16,11-8-3 15,6-4 7-15,13 7 11 16,5 5 5-16,11 16 9 15,5 9 6-15,3 20 15 16,3 11 4-16,-9 14-1 16,-5 7-4-16,-12 1 382 15</inkml:trace>
  <inkml:trace contextRef="#ctx0" brushRef="#br0" timeOffset="252923.8229">12602 10772 1543 0,'-19'-2'280'0,"-19"0"-101"15,0 6-49-15,8 16-71 16,4 4-26-16,15 13-31 16,5 0-6-16,12-2 0 15,9 1-1-15,8-10 15 0,6-3 9 16,1-8 8-16,-4-8 2 16,-6-4-2-16,-10-7-4 15,-17-6-6-15,-8 1-1 16,-16 1-11-16,-2-5-2 15,6 5-15-15,4-3-14 16</inkml:trace>
  <inkml:trace contextRef="#ctx0" brushRef="#br0" timeOffset="253089.7004">12711 10843 1476 0,'3'-3'270'0,"20"2"-27"15,1 0-108-15,20 1-63 16,6 4-32-16,-4-2-26 16,-2 2-3-16,-13 0-31 15,-7-2-52-15</inkml:trace>
  <inkml:trace contextRef="#ctx0" brushRef="#br0" timeOffset="253231.4233">12880 10869 1347 0,'-4'15'275'16,"-3"14"-26"-16,7 4-87 16,0 1-33-16,7 2-59 15,2-3-19-15,1-3-17 0,3-8-27 16,5-14-117-16</inkml:trace>
  <inkml:trace contextRef="#ctx0" brushRef="#br0" timeOffset="253551.8784">13269 10762 1480 0,'-12'-3'269'0,"-10"-2"-51"16,-5 3-62-16,10 7-90 16,2 6-32-16,6 5-29 15,14 6-4-15,6 1-3 16,8 1 2-16,3-4 0 15,-3-4 1-15,-1-3-5 16,-7-10-15-16,-3-3-29 16,-8 0-10-16,-9-5 4 15,-5 3 14-15,-10 0 24 16,1 1 10-16,4 4 33 16,3 6 19-16,8 5 27 15,4 2 24-15,4 7-15 16,9 2-17-16,7-5-25 15,11 4-15-15,6-11-13 16,4-5 242-16</inkml:trace>
  <inkml:trace contextRef="#ctx0" brushRef="#br0" timeOffset="254180.8508">13914 10786 1491 0,'10'0'246'0,"5"-1"-67"15,14 2-98-15,11-1-9 16,2-2-28-16,4 0-12 16,-3-4-18-16,-6 1-3 15,-4-4-5-15,1-3-32 16,-6 2-91-16,-7 1-44 15,-11 3-87-15,-13 6 23 0,-15 2-143 16,-6 5-22-16,-4 4 441 16,-3-1 168-16,6 2 146 15,3 0-149-15,7 8-78 16,3 2 13-16,8 9-27 16,4 2-20-16,4-1-33 15,8 4-16-15,0-9-24 16,0-2-5-16,5-4-10 15,-4-8-16-15,1-2-78 16,1-8-103-16</inkml:trace>
  <inkml:trace contextRef="#ctx0" brushRef="#br0" timeOffset="254569.7009">14256 10827 1086 0,'0'-2'398'16,"2"5"-176"-16,5 6-18 16,7 12-65-16,2 6-14 15,3 3-40-15,-4 5-20 16,-5-9-26-16,-5-4-11 15,-1-8-9-15,-3-7-4 0,2-10-2 16,4-10-3-16,3-10-4 16,2-8-6-16,8-1-3 15,3 0-2-15,3 7-1 16,2 7-1-16,-3 15 2 16,1 7 1-16,-9 15 17 15,-4 10 13-15,-7 7 18 16,-10-2 6-16,-1 3-10 15,0-9-11-15,1-10-15 16,4 0-13-16,4-14-25 16,1 0 372-16</inkml:trace>
  <inkml:trace contextRef="#ctx0" brushRef="#br0" timeOffset="254816.5525">14668 10832 1404 0,'8'8'253'0,"11"5"-30"15,-10 9-80-15,3 3-31 16,-6 1-21-16,-1-2-8 16,3-8-15-16,0-7-3 15,7-6-1-15,-4-10-9 0,5-11-4 16,-4-4-7-16,2-10-15 15,2 5-7-15,-3-1-13 16,-3 3-19-16,-3 8-350 16</inkml:trace>
  <inkml:trace contextRef="#ctx0" brushRef="#br0" timeOffset="255659.313">1738 12385 1493 0,'11'1'223'0,"23"3"-118"15,11-1-22-15,17-2-31 16,5 1-15-16,0-2-18 16,-9-3-4-16,-16-4-2 15,-9-1 0-15,-15-5 1 16,-6 0 0-16,-14-2-4 15,-8 2-3-15,-12 6-7 16,-7 4-2-16,-5 10-1 16,-4 9 2-16,-1 9 0 15,4 6-1-15,8 7 0 16,14 3-2-16,19-3-1 16,8-1 2-16,11-9 2 0,3-2 1 15,2-10 0-15,2-7 1 16,6-5-6-16,3-8 75 15</inkml:trace>
  <inkml:trace contextRef="#ctx0" brushRef="#br0" timeOffset="255903.1999">2488 12458 1483 0,'0'8'267'0,"7"18"-49"16,-3 4-39-16,-12-2-64 15,-2 4-32-15,-10-7-38 16,-4-5-10-16,-2-7-15 15,-2-9-3-15,2-9-5 16,2-10-6-16,5-7-6 16,4-2-6-16,12-6-8 15,2 3-4-15,12 9-1 16,9 6 0-16,7 13 6 16,8 10 3-16,2 11 4 15,-1 7 3-15,0 7 3 16,-3 4-20-16,-2-1 176 15</inkml:trace>
  <inkml:trace contextRef="#ctx0" brushRef="#br0" timeOffset="256094.471">2665 12413 1578 0,'13'3'303'0,"11"1"-131"15,12 12-88-15,6 11-13 16,6 7-15-16,0 8-5 16,-6 11-9-16,-6-1 2 15,-16-2-70-15,4-2-50 0</inkml:trace>
  <inkml:trace contextRef="#ctx0" brushRef="#br0" timeOffset="256250.4381">2952 12411 1641 0,'-10'12'362'0,"-15"17"-161"15,-6 11-57-15,-2 18-75 16,-2 0-25-16,2 4-23 16,5-1-2-16,14-15 132 15</inkml:trace>
  <inkml:trace contextRef="#ctx0" brushRef="#br0" timeOffset="256543.6512">3172 12370 1502 0,'-8'10'274'16,"-3"15"-63"-16,0 4-37 0,6 6-69 16,6-1-20-16,9-4-17 15,8 0-18-15,11-7-12 16,2-2-8-16,0-11-7 16,3-3 0-16,-6-11-4 15,4-6 0-15,-6-3-4 16,-3-2 0-16,-10-6-13 15,-5-1-100-15</inkml:trace>
  <inkml:trace contextRef="#ctx0" brushRef="#br0" timeOffset="256663.385">3247 12170 1563 0,'-7'-4'357'15,"-5"1"-71"-15,10 6-141 16,2 1-58-16,12 13-48 15,1 3 133-15</inkml:trace>
  <inkml:trace contextRef="#ctx0" brushRef="#br0" timeOffset="257440.498">3600 12317 871 0,'4'5'436'0,"8"5"-223"16,6 1-59-16,8-2 9 15,4 0-2-15,3-5-68 16,0-4-18-16,1-4-42 15,-5-4-10-15,-7-1-26 16,-7 0-25-16,-13-1-50 0,-7 3-9 16,-14 4 2-16,-9 3 20 15,-3 9 37-15,0 7 15 16,3 10 6-16,6 4 0 16,8 4 6-16,4 0 3 15,10-6 14-15,8-1 7 16,10-11 9-16,4-2 3 15,6-5-6-15,-1-4-5 0,0-7-9 16,-1-3-3-16,-3-10-3 16,-4-1 0-16,-3-5-3 15,-3-4 0-15,0-3-2 16,1 3-2-16,2 7-6 16,-1 6 9-16,1 12 20 15,-6 8 10-15,-4 11 21 16,0 8-8-16,-6 3-19 15,0 0-8-15,-3-8-11 16,6-4 0-16,-2-9 1 16,3-6 1-16,1-8-1 15,-4-8-2-15,3-12-5 16,1-3-2-16,7-4-3 16,0-1-1-16,4 12-2 15,1 5 0-15,0 16 4 16,1 9 5-16,-7 13 4 15,-4 4 4-15,-5 8-4 0,2-2 3 16,-1-3-16-16,4 0 408 16</inkml:trace>
  <inkml:trace contextRef="#ctx0" brushRef="#br0" timeOffset="257760.1969">4333 12371 1552 0,'14'0'233'0,"21"-2"-170"15,5 0-25-15,-4-5-15 16,0 1-8-16,-9 0-7 16,-3-2-2-16,-9 5-5 15,-5-1-10-15,-13 3-8 16,-8 2 0-16,-6 6 2 15,-6 3 15-15,-1 5 39 16,0 1 12-16,6 6 17 16,6-1-5-16,12 7-20 15,3 2-15-15,8-3-14 16,4 3-3-16,4-7-6 16,1-1-1-16,6-3-64 15,1-4-42-15,6-8-167 0</inkml:trace>
  <inkml:trace contextRef="#ctx0" brushRef="#br0" timeOffset="258024.7891">4920 12483 1461 0,'7'-1'250'15,"4"5"-49"-15,-1 4-32 16,-10 8-52-16,-8 1-23 16,-5 4-36-16,-7-5-17 15,-7-6-23-15,0-4-5 16,-1-7-5-16,-2-7-8 0,11-6-22 15,0-7-16-15,8-6-21 16,2-2 0-16,14-1 15 16,7 9 12-16,8 7 17 15,7 8 12-15,2 15 28 16,3 7 12-16,-3 8 23 16,3 6 6-16,-5 2-17 15,-3 2-8-15,2 0 29 16,-3-3 142-16</inkml:trace>
  <inkml:trace contextRef="#ctx0" brushRef="#br0" timeOffset="258623.2852">5806 12400 1420 0,'19'-1'204'0,"21"1"-83"16,-4 2-21-16,-9 8-14 15,-6 0-4-15,-9 6-17 16,-11 3-3-16,-9 4-16 15,0 4-15-15,-8 4-21 16,4 3 2-16,5-3 0 16,6-2 1-16,9-5 2 15,4-3-2-15,13-6-2 16,0-8 1-16,6-10-2 16,5-7-1-16,-7-10-3 0,-4-5-2 15,-4-6-3-15,-5-3-1 16,-5-4-1-16,-3 0 1 15,-10 0 2-15,-1 4 0 16,-5 13-1-16,0 11-1 16,0 18 14-16,2 7 4 15,6 19 3-15,1 4 0 16,10 4-14-16,4 4-3 16,1-9 23-16,4-3 368 15</inkml:trace>
  <inkml:trace contextRef="#ctx0" brushRef="#br0" timeOffset="259003.9008">6763 12687 1571 0,'20'12'336'0,"6"17"-79"16,-10 5-64-16,-26 11-104 16,-15-2-2-16</inkml:trace>
  <inkml:trace contextRef="#ctx0" brushRef="#br0" timeOffset="259798.6648">7751 12498 1008 0,'-8'-4'373'16,"-15"-8"-217"-16,-8-1-33 15,-4 5 7-15,-2 3 13 16,3 8-38-16,3 7-26 16,6 7-38-16,6 4-16 0,12 8-18 15,8 0-7-15,12 0 0 16,7 0 0-16,12-11 4 16,-4-7 3-16,16-8 4 15,-1-4-1-15,1-13 1 16,0 0 0-16,-13-7-5 15,-6-3-5-15,-17 2-6 16,0 0-2-16,-9 9 0 16,0 3 1-16,0 12 0 15,1 7-1-15,-4 5-1 16,4 3 2-16,7 6 5 16,-2 0 0-16,-2-7 2 15,2 3 0-15,-3-11 2 16,-6-5 2-16,5-3 1 15,-4-8 2-15,1-6-2 16,10-1-2-16,3-6-4 0,0-2 0 16,9 2-2-16,-5-4 0 15,10 9-2-15,5 8 5 16,-6 9 13-16,4 6 7 16,-10 4 7-16,-2 1-3 15,-3 7-12-15,-3-2-3 16,-3 8-6-16,-5 1-15 15,-1-1-91-15,1 0-104 16</inkml:trace>
  <inkml:trace contextRef="#ctx0" brushRef="#br0" timeOffset="260070.9832">8464 12595 1257 0,'-3'-9'279'0,"-4"-10"-96"16,-5 2-1-16,-10-9-25 16,-4 3-5-16,-1 3-52 15,1 6-28-15,2 14-37 16,-1 6-14-16,5 12-18 16,5 2-4-16,12 6-3 15,6 4-1-15,13-1 2 16,5-1 3-16,4-6 2 15,4-5 4-15,-1-7 4 16,1-4 0-16,-2-9 2 0,-4-6-19 16,-2-10 46-16</inkml:trace>
  <inkml:trace contextRef="#ctx0" brushRef="#br0" timeOffset="260202.3572">8367 12314 1276 0,'-3'-3'313'0,"-1"1"-40"16,4 1-135-16,0 1-88 16,0 0 52-16</inkml:trace>
  <inkml:trace contextRef="#ctx0" brushRef="#br0" timeOffset="260531.5634">8687 12474 1531 0,'12'1'233'15,"4"0"-146"-15,14 3-28 16,3 5-6-16,6 1-10 16,-2-2-6-16,-2-6-22 15,-3-2-6-15,-11-8-15 16,-1-5-17-16,-16 1-31 15,-4 1-6-15,-14 5 11 16,-5 6 15-16,-12 4 34 0,2 2 15 16,2 8 33-16,-4-1 19 15,10 11 21-15,3 2 9 16,10-3 5-16,9 7-8 16,13-4-20-16,14 3-12 15,3-5-34-15,6-4-10 16,3-8-9-16,-2-5 17 15</inkml:trace>
  <inkml:trace contextRef="#ctx0" brushRef="#br0" timeOffset="261089.2725">9358 12433 1232 0,'-10'-6'326'0,"-10"-5"-91"15,-2 6-65-15,-5 1-48 16,-1 8-58-16,5 4-26 16,6 4-35-16,9 8-5 15,6-4-1-15,8 3 3 0,14 0 4 16,3-4 1-1,3-1 0-15,0-4 0 0,-8-6 2 16,1-2-14-16,-9-3-35 16,-5-1-14-16,-7-2-7 15,-3 2 12-15,3 1 29 16,-9-2 15-16,-46-6 28 16,27 8 8-16,12 10 15 15,-2-4 0-15,12 11-4 16,5-2 1-16,8 2 7 15,10 6 3-15,5-7-2 16,7-1-6-16,4 0-20 16,-2-6-6-16,0-3-7 15,-2-2-23-15,3-7 81 16</inkml:trace>
  <inkml:trace contextRef="#ctx0" brushRef="#br0" timeOffset="261282.748">9773 12428 1518 0,'4'-1'309'16,"0"0"-29"-16,-4 1-59 16,0 0-121-16,0 0-39 15,-1 0-46-15,0 0-21 0,0 0-48 16,0 2 81-16</inkml:trace>
  <inkml:trace contextRef="#ctx0" brushRef="#br0" timeOffset="261418.9302">9746 12633 1609 0,'-3'2'388'0,"3"2"-64"16,-1-3-134-16,1-2-109 15,0 0-25-15,0 0 300 16</inkml:trace>
  <inkml:trace contextRef="#ctx0" brushRef="#br0" timeOffset="262786.0055">1903 14221 1288 0,'-4'-6'273'0,"1"-9"-92"0,6-2-49 15,16-11-59-15,7-4 4 16,12 2 6-16,5-3 9 15,2 17-19-15,-1 13-17 16,-8 14-32-16,-8 16-5 16,-14 14-3-16,-12 5 0 0,-6 2 0 15,-2 0-5-15,0-9-3 16,6-5-3-16,4-10-1 16,2-9 0-16,8-10-1 15,2-4 0-15,4-12 1 16,1-6 0-16,-3-5-9 15,4-7-9-15,-5-5-14 16,-3 0-6-16,-1-8 3 16,-6 2 8-16,-4 6 10 15,1 3 5-15,-3 15 3 16,-2 6 5-16,1 16 12 16,1 13 4-16,4 15 5 15,1 12-2-15,5 6-9 16,0 1-3-16,7-7 9 15,2-8 21-15</inkml:trace>
  <inkml:trace contextRef="#ctx0" brushRef="#br0" timeOffset="263132.8526">2741 14096 1538 0,'3'1'294'0,"10"2"-66"15,11-1-70-15,20 0-90 16,8-4-22-16,12-2-30 16,-3 0 6-16,-4-2-60 15,-8 1-49-15</inkml:trace>
  <inkml:trace contextRef="#ctx0" brushRef="#br0" timeOffset="263386.7193">2806 14259 1516 0,'6'-1'254'0,"11"-1"-80"15,12 0-35-15,17-1-19 16,6 0-7-16,2 2-34 16,-4 1-21-16,-10 2-6 15,0 2 221-15</inkml:trace>
  <inkml:trace contextRef="#ctx0" brushRef="#br0" timeOffset="265941.8065">3601 13685 1245 0,'-1'-3'287'0,"-3"3"-120"16,2 13-11-16,3 23-32 15,2 17-13-15,-1 24-13 16,-2 12-7-16,-6 5-27 15,-3-2-15-15,7-13-25 16,8-10-7-16,2-23-21 0,8-11-26 16</inkml:trace>
  <inkml:trace contextRef="#ctx0" brushRef="#br0" timeOffset="267139.7061">3958 14116 819 0,'7'-12'403'0,"8"-10"-176"16,6 2-119-16,-3 2-9 15,2 7 6-15,-1 15-23 16,0 6-5-16,-5 16-13 16,-6 7-3-16,-12 8-16 15,-3 4-6-15,2 0-21 16,2-5-7-16,10-8-6 16,4-9-1-16,9-6 0 15,1-8 0-15,1-11 1 0,2-7 2 16,-3-9 0-16,-1-6 0 15,0-8-9-15,0-3-10 16,-2-1-12-16,0 4-1 16,-9 4 7-16,-4 9 8 15,-5 13 17-15,-5 6 8 16,-3 15 7-16,3 6 1 16,5 6-7-16,6 3-7 15,9-3-6-15,5-4-16 16</inkml:trace>
  <inkml:trace contextRef="#ctx0" brushRef="#br0" timeOffset="267505.4322">3983 13902 1446 0,'6'3'224'16,"0"-4"-69"-16,22 4-49 15,9 3-10-15,12-5-32 16,5 1-7-16,3-2-29 16,-3-2-10-16,-8-3-5 15,-2 2 2-15,-16-3-30 16,-8-1-21-16,-14-2-30 0,-6-4-5 15,-15-2 21-15,-2 1 15 16,-3 6 23-16,2 3 10 16,7 7 19-16,7 6 12 15,7 12 28-15,6 2 4 16,8 4-2-16,2 2-11 16,-6-9-24-16,7 1 6 0,-7-9-270 15</inkml:trace>
  <inkml:trace contextRef="#ctx0" brushRef="#br0" timeOffset="267873.7797">4660 13742 1096 0,'-2'-15'378'0,"-3"-11"-188"0,2 7 5 15,1 18-46-15,-3 7-23 16,3 15-47-16,2 1-28 15,3 24-22-15,6 16 1 16,2 19 3-16,-3 11 2 16,-5 5 2-16,-3-9-9 15,0-9-9-15,3-5-5 16,1-27-5-16,1-10 4 16,5-19 11-16,-3-12 143 0</inkml:trace>
  <inkml:trace contextRef="#ctx0" brushRef="#br0" timeOffset="268323.6942">5196 14062 1388 0,'3'0'248'0,"-3"0"-21"0,18-3-115 16,14 3-36-16,19 0-34 15,9-6-13-15,2 2-13 16,-5-3 4-16,-13 2-76 16,-4 6-160-16</inkml:trace>
  <inkml:trace contextRef="#ctx0" brushRef="#br0" timeOffset="268519.6892">5239 14199 1426 0,'5'2'227'0,"11"1"-45"0,11 2-23 16,23-3-52-16,10 1-9 15,7-2-52-15,0 0 17 16</inkml:trace>
  <inkml:trace contextRef="#ctx0" brushRef="#br0" timeOffset="269071.5226">6009 13807 1389 0,'2'0'221'16,"5"10"-83"-16,5 12-39 15,6 26-56-15,9 14 6 16,9 14 6-16,-1 2-3 15,0 2-10-15,-9-2-8 16,-8-8-18-16,-4-12-2 16,-8-20-4-16,1-13-1 0,-1-21 5 15,-2-10 2-15,0-20-1 16,-2-10-1-16,-2-20-5 16,-1-8-1-16,-7-16 1 15,0-12 1-15,-3-20 20 16,0 0 9-16,3 5 7 15,0 14-1-15,5 34-24 16,-2 16-10-16,2 26-22 16,4 11-17-16</inkml:trace>
  <inkml:trace contextRef="#ctx0" brushRef="#br0" timeOffset="272690.0881">6590 13995 1114 0,'1'-4'368'0,"-1"3"-180"16,0 0-37-16,0 1-43 16,-1 0-14-16,0 0-29 15,-6 28-2-15,-7 38-29 16,8-29-14-16,9-2-15 16,7-5-1-16,13-15 0 15,6 0-1-15,7-16 0 16,4-6 5-16,-2-6-34 15,3-3-38-15,-14-2-83 16,-6 0-50-16,-8-4-6 16,-13 0 33-16,-5 1-37 15,-2 1 15-15,-6 1 343 16,2 2 39-16,-2 11-33 16,-1 6-2-16,4 18-10 15,4 11-1-15,6 11-39 16,1 0-20-16,6 6-27 15,-1 2-15-15,-2-5-23 0,1 2 4 16,7-7-65-16,-3-4-256 16</inkml:trace>
  <inkml:trace contextRef="#ctx0" brushRef="#br0" timeOffset="273039.5399">7094 14111 1492 0,'-10'-3'253'0,"-12"-7"-81"16,0 6-33-16,-2 5-64 15,3 4-21-15,8 13-36 16,-1 4-12-16,7 7-7 15,2 5-2-15,8 3 2 16,7 0 1-16,13-3 3 16,3-7 8-16,8-15 12 15,1-10 4-15,3-16 3 16,-2-3 2-16,-12-11 4 16,-7-4 3-16,-12 0-1 0,-7-6-5 15,-12 2-15 1,-5 4-9-16,-1 7-23 15,1 6-25-15,9 12-40 0</inkml:trace>
  <inkml:trace contextRef="#ctx0" brushRef="#br0" timeOffset="273459.6595">7523 14125 1408 0,'-6'-5'242'15,"-5"0"-55"-15,-4 0-56 16,1 4-25-16,-2 4-28 15,-3 2-11-15,5 10-34 16,-2 2-11-16,1 5-17 16,5 6-3-16,5 3-4 15,9-1 11-15,4 3 10 16,6-3 9-16,12-8 19 16,1-5-5-16,16-11 0 15,3-6-4-15,-2-8-12 16,-2-8-4-16,-11-6-6 0,-6-6-2 15,-12-5-4-15,-6-3-3 16,-11-1-27-16,-6 2-20 16,-10 1-58-16,-3 4-58 15,-3 11-147-15</inkml:trace>
  <inkml:trace contextRef="#ctx0" brushRef="#br0" timeOffset="274023.0605">7727 13859 1454 0,'-1'-5'219'16,"1"-5"-80"-16,7-3-15 16,9 0-37-16,6-1-9 0,12 3-19 15,0-1-19-15,-4 11-24 16,-5 2-8-16,-11 10-5 15,-4 5 1-15,-11 4 0 16,-6 6 0-16,-11 5 1 16,-2 3-1-16,-1-3-1 15,2-8-1-15,10-8-2 16,6-1 0-16,16-5 0 16,9-1 1-16,9-5 2 15,0-3 0-15,7-5 12 16,1-2-10-16</inkml:trace>
  <inkml:trace contextRef="#ctx0" brushRef="#br0" timeOffset="274504.1773">8394 13965 1655 0,'-3'10'337'0,"-3"18"-212"16,6 12-43-16,2 11-44 15,2 3-16-15,2-2-14 0,-2-4 0 16,6-2-25-16,0-9-33 16,-6-16-73-16,5-6-103 15</inkml:trace>
  <inkml:trace contextRef="#ctx0" brushRef="#br0" timeOffset="274630.8455">8221 14170 1566 0,'10'-2'301'0,"18"-1"-109"16,11 2-57-16,23 2-69 16,8-1-23-16,11-2 96 15</inkml:trace>
  <inkml:trace contextRef="#ctx0" brushRef="#br0" timeOffset="275282.4608">9249 13915 1403 0,'5'-1'226'0,"2"-4"-65"16,-8 4-34-16,-18 5-65 15,-13-2-17-15,-11 3-29 16,-5-1-5-16,6-3-5 15,3 2-2-15,9 1-3 16,4 0-2-16,9 3-5 16,9 6-1-16,2 6 0 15,6 6 1-15,5 3 3 16,-3 0 0-16,6-6 3 16,-2-5 6-16,3 0 8 15,0-11 2-15,4-6 2 16,1-1-2-16,8-10-8 15,3 1-1-15,8 0-7 16,7 5 1-16,6 13 23 16,-1 4 12-16,-12 12 20 0,-11 5 2 15,-24-1-14-15,-16 5-9 16,-14-8-15-16,-6-4-4 16,-5-11-3-16,5-5-2 15,8-9-46-15,7-11-36 16,19-7-98-16,6-2-88 15</inkml:trace>
  <inkml:trace contextRef="#ctx0" brushRef="#br0" timeOffset="275601.6038">9563 14041 1262 0,'-11'-9'324'15,"-10"-8"-59"-15,-9 2-91 16,-1 9-42-16,2 9-66 16,-1 6-22-16,6 12-32 15,7 3-8-15,6 8-7 16,11 3-1-16,11 2-1 16,6 1 1-16,12-9 3 15,4-4 1-15,12-11 4 16,-2-11 4-16,2-13 2 15,-3-8 1-15,-10-14 1 16,-6 1 8-16,-17-3 11 0,-13-1 0 16,-20 4 0-16,-11 2-11 15,-13 4-20-15,7 5-21 16,8 9-46-16</inkml:trace>
  <inkml:trace contextRef="#ctx0" brushRef="#br0" timeOffset="275985.813">9977 14028 1173 0,'-6'-1'358'15,"-5"-11"-134"-15,-12 1-34 16,0 3-12-16,-6 0-51 16,6 8-33-16,2 8-51 15,5 1-20-15,0 6-19 16,1 3-4-16,9 7-4 16,0 0-1-16,13 10 0 15,3 0 1-15,6 2 0 16,7-3 3-16,8-15 1 0,6-8 0 15,8-15 5-15,1-7-1 16,-7-11 4-16,-4-4 1 16,-15-4 2-16,-5-2-1 15,-13 2-2-15,-4-2 7 16,-9-4-40-16,-3 5-42 16</inkml:trace>
  <inkml:trace contextRef="#ctx0" brushRef="#br0" timeOffset="276360.0603">10310 13778 1368 0,'7'-10'227'15,"-4"-12"-70"-15,10 7-30 16,0 2 2-16,6 5-18 16,8 4-10-16,3 4-56 15,5 3-19-15,-10 7-15 0,-5 4-4 16,-22 7 1-16,-11 6 0 15,-14 7 1-15,-7 3-4 16,7 2-2-16,6-5-1 16,13-9 1-16,13-3 2 15,11-17 1-15,10 0 0 16,15-5 12-16,6-5 20 16</inkml:trace>
  <inkml:trace contextRef="#ctx0" brushRef="#br0" timeOffset="278099.0933">10893 13991 959 0,'8'-8'288'0,"11"-9"-204"16,2-5-14-16,4 8 19 15,-4 4-5-15,-1 18 10 16,1 13 6-16,-5 15-11 16,3 8 8-16,4-3-16 15,6-7-15-15,10-17-9 16,1-8-8-16,1-13-8 15,-8-9 4-15,-14-2-8 16,-8-5-3-16,-15-10-8 0,-4 4-10 16,-10 4-8-1,5 9-17-15,-1 14-47 0,5 5-49 16</inkml:trace>
  <inkml:trace contextRef="#ctx0" brushRef="#br0" timeOffset="278309.047">10897 14283 1382 0,'0'0'253'0,"13"0"-3"15,8 0-52-15,22 0-55 16,15 0-18-16,12 0-55 15,3 0-21-15,-6 4-10 16,-6-2 353-16</inkml:trace>
  <inkml:trace contextRef="#ctx0" brushRef="#br0" timeOffset="278996.2679">12051 13877 1389 0,'-9'-7'235'0,"-14"-4"-62"0,-4 4-4 16,-7 11-57-16,-3 10-25 15,2 15-46-15,3 6-20 16,13 14-19-16,2 0-2 16,13 4-2-16,7 1-1 15,11-8 1-15,7-3 0 16,13-12 2-16,1-9 5 15,2-13 10-15,2-8 5 16,-8-11 12-16,-7-8 0 0,-14-5-1 16,-13-1-3-16,-22 3-9 15,-10-1-5-15,-14 4-4 16,4 3-12-16,9 2-43 16,7 1-211-16</inkml:trace>
  <inkml:trace contextRef="#ctx0" brushRef="#br0" timeOffset="279265.8504">12179 13872 1517 0,'3'5'279'16,"-3"-3"-58"-16,-4 15-104 0,-7-1-16 15,-3 9-33-15,8 5-13 16,1 0-22-16,5 0-9 16,13-5-13-16,2-3-5 15,8-6-3-15,8 2 0 16,-1-13-4-16,-2 1-19 16,0-6-67-16,-5-4-60 15,-6-6-131-15,1-5-23 0</inkml:trace>
  <inkml:trace contextRef="#ctx0" brushRef="#br0" timeOffset="279401.9604">12354 13862 1097 0,'-2'-2'389'0,"0"2"-185"15,1 7-15-15,1-7-59 16,1 29-34-16,10 41-37 16,0-24-18-16,5 1-24 15,0 0-7-15,-4 0 1 16,-1-6-28-16</inkml:trace>
  <inkml:trace contextRef="#ctx0" brushRef="#br0" timeOffset="279880.6507">12782 13924 1360 0,'-15'-8'254'0,"-11"-6"-45"16,1 5-41-16,0 12-92 15,2 6-28-15,1 11-28 16,-1 5-5-16,8 8 0 16,4 3 0-16,11 4 3 15,6-1-2-15,9-5-4 16,12 0-4-16,3-12 8 15,1-2 3-15,7-14 7 16,-4-11 2-16,0-13-5 16,1-11-6-16,-17-6 30 15,-5-2 12-15,-22-4 15 16,-12 2 12-16,-18 1-39 0,-2 6-18 16,1 13-29-16,2 4 323 15</inkml:trace>
  <inkml:trace contextRef="#ctx0" brushRef="#br0" timeOffset="280306.556">12985 14275 1494 0,'-5'2'264'0,"-1"4"-57"0,0 0-89 15,10-4-71-15,4-2-10 16,4-4-4-16</inkml:trace>
  <inkml:trace contextRef="#ctx0" brushRef="#br0" timeOffset="280722.3515">13142 13968 1479 0,'4'-11'263'16,"5"-8"-39"-16,12 4-103 15,-1 0-14-15,12 8-46 16,4 6-24-16,-1 7-22 15,-2 2-3-15,-14 12-3 16,-14-2-2-16,-13 5-3 16,-8 1 1-16,-7-4-3 15,0-5-1-15,10-5-15 0,6-5-7 16,13-10-6-16,14 2 1 16,14-9 12-16,4 3 4 15,13 11 3-15,-2 4 1 16,-14 14 10-16,-6 4 14 15,-27 7 32-15,-14 5 10 16,-24 1 1-16,-10 0-10 16,-8-11-24-16,-1-7-9 15,11-17-9-15,8-4-18 0,23-12 19 16</inkml:trace>
  <inkml:trace contextRef="#ctx0" brushRef="#br0" timeOffset="281452.4757">14058 13753 1411 0,'7'3'248'16,"0"4"-43"-16,4 13-98 15,-1 6-29-15,-4 7-29 16,0 3-1-16,-8-1-4 15,0-3-8-15,-5-10-16 16,4-4-3-16,2-11-5 16,-3-9 0-16,9-9-6 15,-3-9 0-15,10-12-6 16,3-5-1-16,1-2-3 16,1 1-1-16,6 11-1 15,-1 9 2-15,-2 12 0 16,-1 8 6-16,-7 17 9 15,-5 5 4-15,-2 6 6 16,-5 4-4-16,0-1-6 0,-2-5-4 16,1-8 0-16,2-6-1 15,2-14-3-15,8-5-1 16,0-12-2-16,4-6-1 16,-1-9-3-16,0 0 2 15,0 6-2-15,-1 4 1 16,-4 15-2-16,-3 7 1 15,-6 17 2-15,0 8 0 16,0 10 1-16,2 5 1 16,5 3 4-16,3-3-13 0</inkml:trace>
  <inkml:trace contextRef="#ctx0" brushRef="#br0" timeOffset="281722.4855">14023 14202 1529 0,'-1'1'266'0,"4"0"-55"15,14 2-98-15,22-1-44 0,8-2-2 16,18-5-32-16,4 3-12 16,6-2 1-16,5-2-17 15,-11 4-113-15,-5-8-119 16</inkml:trace>
  <inkml:trace contextRef="#ctx0" brushRef="#br0" timeOffset="282161.3182">14469 14388 1155 0,'-14'-9'344'16,"-11"-5"-183"-16,-11 1-14 15,-4 4 3-15,-2 7-48 16,3 3-21-16,9 8-42 15,10 2-18-15,13 7-21 0,7 2 0 16,14 5 4-16,10 0 5 16,11 2 9-16,6-2 3 15,3 0 20-15,-8 3 11 16,-16-3 17-16,-12-3 8 16,-24-3-1-16,-14-8-1 15,-18-7-19-15,-2-4-11 16,-1-11-23-16,4 2-17 15,11-4 243-15</inkml:trace>
  <inkml:trace contextRef="#ctx0" brushRef="#br0" timeOffset="302657.7661">6135 13565 708 0,'-7'0'438'0,"-2"1"-164"15,5 0-167-15,9-1-63 0,6 0-16 16,18-4-21-16,6 0 1 16,22 0 8-16,11 2 8 15,23 1 16-15,19 0 2 16,28 1-3-16,17 2-3 15,32-2-10-15,11 0-5 16,22-4-11-16,14-6-3 16,13-1-3-16,9-4-1 15,15-6 16-15,-2-1 11 0,24-3 11 16,10-3 2-16,-4 6-15 16,7 4-10-16,-33 6-7 15,-21 4-14-15,-35 6-23 16,-23 2-14-16,-39 3-129 15</inkml:trace>
  <inkml:trace contextRef="#ctx0" brushRef="#br0" timeOffset="303224.1757">10963 13359 404 0,'2'3'413'16,"2"1"3"-16,-3 9-158 0,-1 10-106 16,0 16-12-1,-4 6-17-15,4 9-63 0,5-1 11 16</inkml:trace>
  <inkml:trace contextRef="#ctx0" brushRef="#br0" timeOffset="318637.1862">2056 16485 1180 0,'7'8'302'0,"11"6"-172"16,9-2-16-16,11 5-50 16,3-2-9-16,3-5-23 15,-4-1 192-15</inkml:trace>
  <inkml:trace contextRef="#ctx0" brushRef="#br0" timeOffset="319115.6336">1787 16652 1508 0,'-5'14'228'0,"-7"8"-111"16,15-10-46-16,11-8 2 15,19-18 13-15,5-11 1 0,12-19-9 16,5-7-2-16,-4-13-24 16,-4-8-9-16,-12-7-12 15,-4-2-10-15,-13 6-8 16,-2 7-4-16,-7 22 0 16,-8 8 6-16,-2 19 13 15,-5 11 4-15,-4 12-1 16,1 8-11-16,1 16-11 15,4 7-3-15,4 13-2 16,6 10-2-16,10 17 0 16,4 10-1-16,6 5-1 15,2-1 1-15,-2-13-11 16,3-12-30-16,-3-20-108 16,-2-10-174-16</inkml:trace>
  <inkml:trace contextRef="#ctx0" brushRef="#br0" timeOffset="319476.1439">1771 16255 1701 0,'0'2'387'0,"7"2"-187"15,3 3-86-15,15 1-69 16,5-1 8-16</inkml:trace>
  <inkml:trace contextRef="#ctx0" brushRef="#br0" timeOffset="319883.5494">2478 16623 1665 0,'13'3'380'16,"6"-3"-166"-16,15 3-119 15,0-3-12-15,-2-7-51 16,-4-6-12-16,-8-10-6 16,-5-1 0-16,-10-7 1 15,-5 1-1-15,-12 1-4 16,-6-1 0-16,-12 7-6 15,3 6-3-15,-1 16-3 16,2 8 0-16,13 24 4 16,-2 10 1-16,6 18 5 15,6 7 0-15,1 9-5 16,6 1 0-16,5-5-2 16,0-8 3-16,7-22-36 15,0-9-25-15,9-20 69 0</inkml:trace>
  <inkml:trace contextRef="#ctx0" brushRef="#br0" timeOffset="320178.6577">3059 16521 1656 0,'-4'7'403'15,"-4"3"-132"-15,-5 9-130 16,-6 3-37-16,-9 0-55 15,0-3-16-15,-5-9-20 16,2-4-8-16,2-14-25 16,5-6-27-16,8-10-27 15,4 2-18-15,12-2 7 16,7 2 16-16,13 3 21 16,5 3 30-16,9 10 47 15,3 8 21-15,2 14 33 16,-7 2 8-16,-5 13-21 15,2 0-10-15,-9 1-7 16,7 0 80-16</inkml:trace>
  <inkml:trace contextRef="#ctx0" brushRef="#br0" timeOffset="320852.5155">4688 16519 1443 0,'2'-12'245'15,"2"-10"-29"-15,-4 2-88 0,0 0-17 16,-11-2-22-16,-4 2-14 16,-9 2-25-16,-6 3-11 15,0 11-9-15,2 9-5 16,3 13-13-16,6 9-5 15,6 12-9-15,6 2-3 16,15 8-1-16,6 2 1 16,11-8 5-16,3-5 0 0,5-19 0 15,4-12 2 1,-1-21 0-16,1-11 0 0,-7-11-1 16,-5-6-1-16,-13 3 0 15,-8 2-2-15,-11 8 2 16,-4 10 1-16,-4 10 6 15,0 11 6-15,1 14 7 16,4 11 0-16,5 9-4 16,5 2-8-16,12 3-8 15,5-7 2-15,11-8-22 16,4-4-24-16</inkml:trace>
  <inkml:trace contextRef="#ctx0" brushRef="#br0" timeOffset="321067.9378">5112 16363 1702 0,'6'4'369'16,"11"5"-225"-16,7 4-38 15,19-4-47-15,3-2-25 16,6-3-18-16,0-1-18 16,-14-4 46-16</inkml:trace>
  <inkml:trace contextRef="#ctx0" brushRef="#br0" timeOffset="321243.1162">5171 16511 1710 0,'8'6'390'0,"13"3"-211"15,10-2-57-15,21-1-54 16,-3-4-32-16,8 4 0 16,-3-1 101-16</inkml:trace>
  <inkml:trace contextRef="#ctx0" brushRef="#br0" timeOffset="321872.5066">6363 16131 1271 0,'-23'7'292'15,"-15"1"-61"-15,-1-8-90 16,0-13-23-16,9-17-33 15,3-10-25-15,14-15-39 16,10-3-8-16,16 5 3 0,11 7 5 16,17 17 7-16,5 7 0 15,9 22-11-15,-7 12-6 16,-20 26 6-16,-16 14 2 16,-35 12 3-16,-12 6 0 15,-16 5-12-15,-6-9-1 16,8-8-6-16,7-10-2 15,12-23-4-15,11-7-4 0,12-12-6 16,7-5-2-16,16-1 2 16,7-3 3-16,16 6 6 15,6 0 4-15,13 6 5 16,-3 3 3-16,-8 3 14 16,-6-1-24-16</inkml:trace>
  <inkml:trace contextRef="#ctx0" brushRef="#br0" timeOffset="322205.8219">6539 16183 1646 0,'-2'14'365'15,"-3"8"-156"-15,4 8-108 16,1 2-17-16,0-2-42 15,1 0-13-15,-1-7-19 0,0-7-2 16,0-11 0-16,0-7-5 16,-1-14-13-16,1-7-8 15,0-8-20-15,3-1-4 16,8-4 7-16,4 3 5 16,8 5 15-16,6 3 6 15,-1 11 6-15,1 5 10 16,-6 9 28-16,-4 5 8 0,-5 15 4 15,-4 5-9-15,-6 10-20 16,-4 5-9-16,-6 4-21 16,3 0-25-16,6-8 292 15</inkml:trace>
  <inkml:trace contextRef="#ctx0" brushRef="#br0" timeOffset="322530.2317">6964 16139 1588 0,'-8'12'315'16,"1"7"-130"-16,7 11-90 16,2 1-13-16,14 4-33 15,3-1-14-15,4-5-17 16,5-3-6-16,2-15-3 0,-3-10 2 15,-2-16 1-15,-2-8 2 16,-3-9-1-16,-3-5-3 16,-6-1-2-16,-4-3 0 15,-6 5-3-15,-1 9 1 16,-3 17 11-16,2 10 3 16,-2 17 4-16,3 7-2 15,1 14-10-15,1 4-7 0,3 8-55 16,-1 0 71-16</inkml:trace>
  <inkml:trace contextRef="#ctx0" brushRef="#br0" timeOffset="322784.5478">6122 16628 1693 0,'22'1'351'16,"18"4"-215"-16,48-4-75 16,19-4 12-16,45-6-7 15,13-3-15-15,4 0-17 16,-2 3 9-16,-26 9-58 0,-11 1-330 15</inkml:trace>
  <inkml:trace contextRef="#ctx0" brushRef="#br0" timeOffset="323226.0176">6463 16925 1604 0,'14'-2'332'15,"25"-6"-132"-15,14 0-57 16,20-3-51-16,3 2-39 16,-6 6-37-16,-12 3-7 15,-22 6-46-15,-7 2-41 16,-14 1-371-16</inkml:trace>
  <inkml:trace contextRef="#ctx0" brushRef="#br0" timeOffset="323396.2142">6710 16941 1074 0,'-5'14'347'0,"1"24"-192"15,1 4-24-15,7 6 24 16,4 8 21-16,2 1-34 16,1 3-12-16,-5-7-55 15,0-29-13 1,-2-11 342-16</inkml:trace>
  <inkml:trace contextRef="#ctx0" brushRef="#br0" timeOffset="323874.1616">7798 16473 1566 0,'16'-1'308'15,"12"-1"-124"-15,18 0-90 16,7-2-22-16,8 1-42 16,2 2-8-16,-13-5-346 15</inkml:trace>
  <inkml:trace contextRef="#ctx0" brushRef="#br0" timeOffset="324144.009">7893 16658 1619 0,'13'0'342'0,"22"0"-151"16,8 0-34-16,11-1-62 15,6-5-13-15,1 0-310 16</inkml:trace>
  <inkml:trace contextRef="#ctx0" brushRef="#br0" timeOffset="326248.7554">8595 16284 1429 0,'8'3'243'16,"6"1"-30"-16,19 15-62 15,13 7-13-15,18 8-17 16,-1 2-25-16,-11 4-44 16,-15-1-14-16,-27 1-21 15,-8 3-5-15,-20-6-19 16,-8-7-7-16,-9-16-13 16,-6-11-5-16,6-17 0 0,6-10 0 15,18-11 8-15,11-10 3 16,17-8 14-16,13-2 5 15,6-8 6-15,2 0 6 16,-7 5 11-16,-7 6 14 16,-23 15 7-16,-10 8-3 15,-26 17-12-15,-11 7-14 16,-6 14-13-16,2 7-3 0,15 7-52 16,14 3-35-16</inkml:trace>
  <inkml:trace contextRef="#ctx0" brushRef="#br0" timeOffset="326807.6094">9058 16293 1597 0,'0'-4'305'16,"6"-11"-156"-16,9-4-26 15,16-6-36-15,12 0-14 16,12 3-28-16,1 7-12 0,-14 11-17 16,-8 4-6-1,-26 17-6-15,-12 4-1 0,-20 11-4 16,-10 8-5-16,-8-4-3 15,2-6 1-15,12-8 0 16,10-12 2-16,18-9-1 16,10-1 1-16,15-5 1 15,11 3 3-15,7 4 2 16,3 5 0-16,0 8 9 16,-14 3 4-16,-16 7 6 15,-10 6 5-15,-24 3-3 16,-7 0-3-16,-14-6-4 15,-7-9-7-15,2-9-43 16,6-7-40-16,15-5-115 16</inkml:trace>
  <inkml:trace contextRef="#ctx0" brushRef="#br0" timeOffset="326969.3416">9525 16547 1741 0,'-5'0'449'16,"-5"4"-171"-16,2 0-140 15,6-3-87-15,2 4-26 0</inkml:trace>
  <inkml:trace contextRef="#ctx0" brushRef="#br0" timeOffset="328231.0215">9844 16215 1482 0,'-12'2'260'16,"-17"5"-53"-16,0 4-49 16,5 1-57-16,1 2-26 15,15-1-39-15,9 4-10 16,15 7-5-16,4 4 2 15,16 8 5-15,1 0 2 0,6 4-6 16,0-4-5-16,-19 1-9 16,-11-4-2-16,-25-11-4 15,-7 1-4-15,-11-20-6 16,-2-6-5-16,4-13-4 16,7-11-3-16,11-11 0 15,11-4 2-15,16-7 3 16,4-5 6-16,20 7 5 15,1 3 1-15,-1 6 9 16,-5 12 11-16,-27 10 10 16,-13 4 2-16,-29 15-8 15,-6 4-11-15,-6 5-14 16,4-1-5-16,15-9-422 16</inkml:trace>
  <inkml:trace contextRef="#ctx0" brushRef="#br0" timeOffset="328944.8975">10569 15980 1453 0,'7'2'228'0,"9"7"-58"16,6 9-47-16,4 6-43 15,-3 6-4-15,-7 3-15 0,-5-2-11 16,-14-2-23-16,1-1-8 15,-5-12-10-15,-1-7-8 16,1-17-10-16,-1-10-5 16,5-11-10-16,2-8 4 15,9 4 6-15,3-4 4 16,6 9 10-16,8 11 7 16,-5 15 21-16,-1 6 11 15,-4 17 10-15,-8 9-5 16,-5 1-16-16,2 7-9 0,-9-6-11 15,-1-6-3-15,5-10-3 16,-2-8-2-16,7-17-2 16,2-6-3-16,4-18 1 15,1-5-1-15,11-1 1 16,5 3 1-16,3 13 1 16,7 6 0-16,-6 18 0 15,-4 6 4-15,-8 12 7 16,-6 8 1-16,-7 3 1 15,-4 7-2-15,-2 6-2 16,-1-4-11-16,1 0-63 16,1-5 447-16</inkml:trace>
  <inkml:trace contextRef="#ctx0" brushRef="#br0" timeOffset="329199.1786">10509 16428 1477 0,'4'4'289'0,"18"-1"41"15,19 7-141-15,27-10-84 16,9-4-13-16,17-2-36 15,2-5-11-15,-3 5-34 16,1 4-25-16,-17 2-80 16,-5 1 57-16</inkml:trace>
  <inkml:trace contextRef="#ctx0" brushRef="#br0" timeOffset="329624.7625">10829 16750 1455 0,'-17'-3'228'15,"-14"-2"-42"-15,-6 1-37 16,-3 4-31-16,5 4-11 16,7 5-57-16,12 2-17 0,16 5-20 15,9 2-1-15,18 4 4 16,9 5 10-16,4 6 25 15,5 3 3-15,-20 2 1 16,-9-4-3-16,-16-3-18 16,-19-1-4-16,-10-10-7 15,-6-3-1-15,-6-20-18 16,1-12-19-16,13-10-58 16,6-9-32-16,21 1-76 15</inkml:trace>
  <inkml:trace contextRef="#ctx0" brushRef="#br0" timeOffset="329982.8146">10984 16662 1420 0,'0'-7'250'0,"0"-6"-16"16,8 1-84-16,4 3 1 15,10 7-40-15,7 5-31 0,5 7-42 16,0 3-11-16,-11 1-14 16,-7 1-3-16,-19 6-1 15,-12-1 1-15,-12 1-2 16,-4 1-2-16,5-8-2 15,4-1-3-15,14-4-3 16,6-2-1-16,11-4 2 16,8 0 1-16,12-3 5 15,3-2 4-15,6 2 0 16,-4 2 8-16,-4 2 42 16</inkml:trace>
  <inkml:trace contextRef="#ctx0" brushRef="#br0" timeOffset="333312.6043">11781 16395 1492 0,'12'8'258'15,"6"4"-48"-15,25 5-91 16,12-4-6-16,28-9-42 15,11-4-28-15,0-2-19 16,-1-2-21-16,-21-4-118 16</inkml:trace>
  <inkml:trace contextRef="#ctx0" brushRef="#br0" timeOffset="333577.8938">11847 16608 1578 0,'12'-1'278'16,"22"-1"-149"-16,15 1-42 15,22-3-22-15,10 3-17 16,0 1-27-16,-5-2-8 0,-14 3-28 16,-7-1-54-16</inkml:trace>
  <inkml:trace contextRef="#ctx0" brushRef="#br0" timeOffset="333792.5131">12284 16351 1452 0,'19'7'200'0,"27"11"-100"15,-1 6-35-15,5 1 4 16,2 5-3-16,-14-1 1 16,-3 0-4-16,-30-3-21 15,-11-2 8-15,-23 2-2 16,-9-2-4-16,-9 4-4 15,-1-5-8-15,8-7-453 16</inkml:trace>
  <inkml:trace contextRef="#ctx0" brushRef="#br0" timeOffset="334595.4699">13346 16651 1025 0,'2'-9'403'15,"5"-13"-230"-15,4 0-30 0,2-7-36 16,-1-2-7-16,-2 0-35 16,-2-3-9-16,-8 6-7 15,-2 1 1-15,-12 9-7 16,-8 4-6-16,-8 10-18 16,-4 9-5-16,-1 12-10 15,4 9-3-15,5 7-2 16,1-1-2-16,17 7-2 15,4-5 0-15,15-3 3 16,13-1-1-16,10-16 3 16,7-4 1-16,7-16 4 15,-2-7-12-15,-4-12-36 16,-2-1-5-16,-17-2-5 16,-4 1 17-16,-18 0 32 15,-5 2 5-15,-12 7 2 16,-5 9 7-16,0 15 8 15,1 8 4-15,9 13 4 0,3 3-7 16,8 6-7-16,8 2-3 16,10-3-3-16,5-2 0 15,9-9 19-15,3-1-19 16</inkml:trace>
  <inkml:trace contextRef="#ctx0" brushRef="#br0" timeOffset="335037.6165">13823 16416 1465 0,'0'2'236'16,"8"-1"-54"-16,12 0-50 16,20-2-41-16,8 0-22 15,14-2-46-15,1 1-13 16,-11 2-5-16,-6-1-31 0,-11 4-176 15</inkml:trace>
  <inkml:trace contextRef="#ctx0" brushRef="#br0" timeOffset="335291.4414">13921 16571 1463 0,'3'5'246'16,"3"1"-34"-16,19 4-98 0,7-8-10 15,13-2-23-15,6 0-25 16,1-5-31-16,-4 2 4 15,-4 3 100-15</inkml:trace>
  <inkml:trace contextRef="#ctx0" brushRef="#br0" timeOffset="336721.4354">13860 16247 432 0,'-3'-7'362'0,"-3"-8"50"16,4-5-186-16,5-4-132 15,7-2-21-15,9 0-2 16,7 1 9-16,16 6-6 16,2 5 9-16,3 14-14 15,-4 5-8-15,-13 18 10 16,-8 3 20-16,-16 9 4 15,-4 0 2-15,0-7-22 16,0-7-12-16,12-20-25 0,8-6-10 16,1-15-12-16,3-5-2 15,-6 0-19-15,-7-1-30 16</inkml:trace>
  <inkml:trace contextRef="#ctx0" brushRef="#br0" timeOffset="337290.8693">14736 16249 1568 0,'11'12'306'0,"5"10"-111"16,18 16-79-16,11 7-13 15,3 5-47-15,-2-3-20 16,-21-4-20-16,-16-4-5 16,-28-3-2-16,-14-2-1 15,-13-8-5-15,-4-9-3 16,5-15-6-16,5-3-4 15,10-16-13-15,17 2-1 0,11-19 3 16,9-8 3-16,18-11 14 16,2-11 4-16,16 3 3 15,-5 3 3-15,-1 5 6 16,-9 6 4-16,-24 9 0 16,-6 8 0-16,-19 13-6 15,-4 12-5-15,-2 9-5 16,3 5-4-16,16 9-17 15,7-5 23-15</inkml:trace>
  <inkml:trace contextRef="#ctx0" brushRef="#br0" timeOffset="337502.9637">15143 16629 1675 0,'-6'1'366'16,"-4"0"-184"-16,7 4-100 16,3-5-42-16,3 0-17 15</inkml:trace>
  <inkml:trace contextRef="#ctx0" brushRef="#br0" timeOffset="337965.2067">15646 16177 1286 0,'-14'-7'305'16,"-4"-6"-64"-16,-10 8-57 0,-4 5-30 15,-3 7-73-15,-2 9-31 16,5 10-40-16,5 8-9 16,14 16-3-16,3 6-2 15,16 6 1-15,10 5 1 16,19-16 2-16,9-3 1 16,4-18 4-16,2-12 0 15,-5-14 4-15,-7-10 0 0,-6-10-4 16,-11-7 29-16,-18-7 26 15,-11-5 12-15,-27 0 12 16,-9 2-26-16,-11 14-33 16,-1 8-14-16,12 10 14 15,8 5 313-15</inkml:trace>
  <inkml:trace contextRef="#ctx0" brushRef="#br0" timeOffset="338792.3469">16136 16583 777 0,'3'1'520'16,"3"4"-279"-16,6-4-98 15,-2 0-5-15,2-6-27 16,1-3-23-16,0-4-34 15,-4-9-13-15,-3 0-13 16,-6-7-5-16,-13-3-2 16,-2 5-2-16,-9 0 0 15,-7 9 4-15,3 10-2 16,-6 4-3-16,1 13-7 16,5 6-9-16,6 11-6 0,10 4-1 15,12-1-1-15,7 3 1 16,14-2-22-16,1-3-15 15,5-7-27-15,9-5-10 16,-7-11-8-16,-2-8 8 16,-1-2 19-16,-9-12 18 15,-5 0 32-15,1 1 7 16,-13-5 11-16,-6 5 8 16,-3 7 20-16,-4 5 7 0,1 11 5 15,5 7-5-15,2 5-15 16,2 5-5-16,6 5-10 15,1 6-11-15,9 11 17 16,3 7 6-16,-4 12 10 16,-3 5 26-16,-21-3-6 15,-11-3-5-15,-11-10-2 16,-8-13-10-16,-6-13-8 16,-5-11 0-16,-1-20-3 15,6-9-5-15,18-13-11 16,12-6-4-16,19-10-13 15,8-6-20-15,15 0 75 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39:15.85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10312 10926 94 0,'0'-4'43'16,"0"-1"-1"-16</inkml:trace>
  <inkml:trace contextRef="#ctx0" brushRef="#br0" timeOffset="163.5606">10269 10997 139 0</inkml:trace>
  <inkml:trace contextRef="#ctx0" brushRef="#br0" timeOffset="719.0594">8035 8505 10 0,'9'-3'2'0</inkml:trace>
  <inkml:trace contextRef="#ctx0" brushRef="#br0" timeOffset="1152.1301">10355 11020 349 0,'-1'-1'145'0</inkml:trace>
  <inkml:trace contextRef="#ctx0" brushRef="#br0" timeOffset="1567.7567">8027 8308 627 0,'-2'-4'234'16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40:51.27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14068 8327 315 0,'2'-3'281'16,"3"-7"90"-16,-1 2-80 16,-2-1-118-16,3 0-78 0,-4 4-14 15,0 0 0-15,-1 7-12 16,-1-2-10-16,0 0-10 15,0 5-3-15,0 16-7 16,-4 34-4-16,2-27-7 16,2 5-3-16,-4 4-10 15,1-3-6-15,4 1-4 16,-2-4-1-16,6-7-80 16,3-2-108-16</inkml:trace>
  <inkml:trace contextRef="#ctx0" brushRef="#br0" timeOffset="452.3115">14151 8778 1135 0,'2'-4'339'0,"-3"0"-190"16,1 5-1-16,0-1-31 15,-1 0-17-15,-2 23-40 16,-4 39-17-16,2-13-24 15,1 5-5-15,3 1-11 16,0-2-2-16,1-4-39 16,0-5-71-16</inkml:trace>
  <inkml:trace contextRef="#ctx0" brushRef="#br0" timeOffset="947.9861">14192 9496 907 0,'-1'-4'455'16,"-2"-1"-261"-16,-2 6-69 15,1 7-34-15,0 11-10 16,2 11-14-16,2 6-7 15,2 16-16-15,-1 4-7 16,2 0-5-16,8-2 184 16</inkml:trace>
  <inkml:trace contextRef="#ctx0" brushRef="#br0" timeOffset="2235.7447">13108 7860 821 0,'-4'0'507'0,"-7"-4"-273"15,9-1-70-15,7-1-52 16,6 2-21-16,10 1-46 16,3 0-16-16,9 2-19 15,0 0-5-15,7-3-18 16,2 2-72-16</inkml:trace>
  <inkml:trace contextRef="#ctx0" brushRef="#br0" timeOffset="2667.7579">13540 7815 1444 0,'-4'0'223'0,"0"0"-71"16,2 1-8-16,2-1-62 16,0 0-26-16,8 0-37 0,22 3-8 15,36 4-8-15,-27-4-2 16,4 2-19-16,0-1-61 15</inkml:trace>
  <inkml:trace contextRef="#ctx0" brushRef="#br0" timeOffset="15402.4922">14012 9392 1342 0,'0'-1'245'0,"0"1"-73"16,-1 0-6-16,0 0-48 15,0 0-20-15,1 3-28 16,0 16-7-16,0 37-11 16,0-28-4-16,0 3-11 15,-1 4-5-15,1 1-12 16,0 2-4-16,1-5-5 16,-1-4 0-16,3-15-5 0,-2-6-9 15,4-9-81-15,0-8-67 16</inkml:trace>
  <inkml:trace contextRef="#ctx0" brushRef="#br0" timeOffset="15852.0624">14003 9405 1185 0,'-2'0'338'0,"-2"0"-137"16,1-2-51-16,2 2-16 15,1-1-43-15,0-1-7 16,0 1-22-16,1 0-5 15,21 0-14-15,37 4-11 16,-24 2-12-16,1 0-7 16,1-3-6-16,-8-2 1 15,-6-2 6-15,-4 1-20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42:42.36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8715 8568 358 0,'0'-4'196'0,"1"-7"-61"16,5 4-55-16</inkml:trace>
  <inkml:trace contextRef="#ctx0" brushRef="#br0" timeOffset="1404.6271">10808 12201 572 0,'0'-1'218'0,"-1"1"-135"16</inkml:trace>
  <inkml:trace contextRef="#ctx0" brushRef="#br0" timeOffset="2050.5287">8368 13527 568 0,'0'-2'207'0,"11"1"-140"15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09:27:22.87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18431 1039 86 0,'0'0'32'16,"0"0"-4"-16,0 0-7 16,0 0-6-16,0 0-3 15,0 0-3-15,0 0-4 16,-6 44 2-16,6-8-4 0,0 22 2 16,3 9-2-16,1 25 1 15,0 3-3-15,1-8 0 16,-2 5 1-16,0 0-3 15,-3-21 0-15,4-9-1 0,-4-13 1 16,0-28-1-16,3-9-5 31,-3-12-8-31,0-16-27 16,0-8 1-16,0 2 0 0,5-22 1 16</inkml:trace>
  <inkml:trace contextRef="#ctx0" brushRef="#br0" timeOffset="585.7974">18433 1053 67 0,'0'0'33'16,"0"0"-7"-16,0 0-5 15,0 0-3-15,-14-41-6 16,14 41-3-16,0 0-2 0,0 0-1 15,-44 50-2-15,44-50-1 16,0 0 2-16,-55 67-2 16,55-67-2-16,-36 44 1 15,36-44-1-15,0 0-1 16,0 0 2 0,0 0 0-16,0 0-2 15,0 0 1-15,0 0 0 16,0 0-1-16,14-60 0 15,-14 60 0-15,43-40 0 16,-43 40-2-16,44-45 1 16,-44 45 0-16,31-45 0 15,-31 45 2-15,0 0 0 0,0 0-2 16,0 0 0-16,0 0 2 16,45 38 0-16,-45-38 1 15,30 70-1-15,-30-70 0 16,43 54-3-16,-43-54-9 15,38 44-29-15,-38-44-1 0,0 0 1 16,40 20-2-16</inkml:trace>
  <inkml:trace contextRef="#ctx0" brushRef="#br0" timeOffset="1034.6108">18982 805 59 0,'0'0'35'0,"0"0"-2"15,-41-10-6-15,41 10-9 16,-42 39-5-16,42-39-6 15,-45 41-1-15,45-41-1 16,-35 51-1-16,35-51-1 16,-11 77-1-16,11-77 1 15,20 68 0-15,-20-68-2 0,45 34-3 16,-45-34-3-16,64 28-20 16,-64-28-16-16,63-21 0 15,-63 21-1-15,56-32-2 16</inkml:trace>
  <inkml:trace contextRef="#ctx0" brushRef="#br0" timeOffset="1420.1167">19182 815 60 0,'0'0'40'0,"0"0"0"15,0 0 0-15,0 0-24 0,0 0-8 16,6 57-1-16,-6-57-2 15,4 54-1-15,-4-54-1 16,8 65-1-16,-8-65 1 16,7 55 0-16,-7-55-1 15,9 44-1-15,-9-44-2 16,0 0-3 0,0 0-3-16,0 0-16 15,0 0-21-15,0 0 0 16,0 0 0-16,0 0 2 15</inkml:trace>
  <inkml:trace contextRef="#ctx0" brushRef="#br0" timeOffset="1674.9526">19081 955 42 0,'0'0'38'0,"-45"-10"2"16,45 10-1 0,0 0-14-16,0 0-10 15,0 0-6-15,56 7-6 16,-56-7 2-16,62 8-2 16,-62-8-5-16,71 0-9 15,-71 0-29-15,55-10-4 16,-55 10 3-16,43 12 0 15</inkml:trace>
  <inkml:trace contextRef="#ctx0" brushRef="#br0" timeOffset="2175.6002">19409 865 74 0,'0'0'39'0,"0"0"1"16,42-22-12-1,-42 22-10-15,0 0-8 0,41 32-5 16,-41-32 1-16,0 0-1 15,48 60 0-15,-48-60-2 32,11 55-2-32,-11-55 3 0,-19 54-1 15,19-54-1-15,-43 49-2 16,43-49 0-16,-46 37-4 16,46-37-2-16,0 0-11 15,-50 12-27-15,50-12-1 16,0 0 0-16,0 0-1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47:05.41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18485 1990 1443 0,'-3'0'218'0,"-3"2"-73"15,0-2-13-15,6 0-43 0,0 0-18 16,0 0-16-16,9 5-4 16,20-1-4-16,44 28-5 15,-13-32-17-15,9-10-6 16,23 0-12-16,2-5-3 16,-5 3-25-16,-5 9-42 15,-20 2-172-15</inkml:trace>
  <inkml:trace contextRef="#ctx0" brushRef="#br0" timeOffset="594.5948">19088 1873 1143 0,'-4'-2'353'0,"-2"0"-164"15,3 3-23-15,3-1-52 16,0 0-32-16,2 8-45 16,1 8-12-16,51 30-13 15,-20-31-1-15,10-3-3 16,1-2 1-16,-4-2 2 16,0 3 0-16,-10 1 2 15,-8 4 2-15,-14 4 6 16,-9 0 1-16,-17 4 19 15,-13 2 2-15,-10 0-3 16,-3-1-4-16,2-5-24 16,10-5-7-16,12-7-7 15,7 0-1-15,12-6-95 16,4-1-80-16</inkml:trace>
  <inkml:trace contextRef="#ctx0" brushRef="#br0" timeOffset="1045.4288">19646 1558 1367 0,'-12'3'241'16,"-14"3"-67"-16,3 16-44 15,3 3-18-15,1 10-53 16,3 4-21-16,14 2-30 0,0-1-9 16,11 1-7-16,7-3 0 15,6-7 0-15,5-3 3 16,8-9 5-16,4-4-20 15,-4-10-86-15,-1-5-95 16</inkml:trace>
  <inkml:trace contextRef="#ctx0" brushRef="#br0" timeOffset="1269.4696">19827 1551 1437 0,'-3'0'258'16,"-5"2"-38"-16,4 8-100 16,4 11-31-16,6 16-56 15,2 2-15-15,5 14-13 16,-2-1 0-16,1-2-2 16,1 0-3-16,-3-10-30 15,-1-7-30-15,-4-10-72 16,-2-7-82-16</inkml:trace>
  <inkml:trace contextRef="#ctx0" brushRef="#br0" timeOffset="1478.9721">19673 1747 1452 0,'0'0'236'15,"3"0"-42"-15,9 1-71 16,11 2-75-16,7-2-5 16,11-1-24-16,6-3-5 0,2-5 9 15,-3-1-35-15,-8-4-76 16,-7 1-75-16</inkml:trace>
  <inkml:trace contextRef="#ctx0" brushRef="#br0" timeOffset="1679.2438">20094 1545 1709 0,'8'2'44'0,"2"4"13"16,9 4 61-16,-2 12-27 15,-1 8 4-15,-7 13-20 16,-3 8-6-16,-5 7-34 15,-2-1-10-15,-5-11-13 16,-1-6-16-16,-4-24-25 16</inkml:trace>
  <inkml:trace contextRef="#ctx0" brushRef="#br0" timeOffset="74566.2733">17422 4699 1218 0,'-19'-3'285'0,"-31"-3"-144"16,-11 4 8-16,-10 13-14 16,-4 8-20-16,-7 28-49 15,6 10-27-15,14 29-19 16,12 14-8-16,36 18-3 15,16 10-4-15,35 10-2 16,14-2 0-16,24-9-2 16,6-13-1-16,14-37-2 15,13-26-3-15,9-60 2 16,7-36 0-16,-6-54 4 16,-9-26-3-16,-23-39 54 15,-22-12 20-15,-52-5 27 16,-34 5 13-16,-58 35 0 15,-17 27 5-15,-43 61-20 16,-5 37-13-16,3 61-66 16,0 19-69-16,29 25-357 0</inkml:trace>
  <inkml:trace contextRef="#ctx0" brushRef="#br0" timeOffset="76622.7237">21154 1804 1450 0,'-10'-16'192'16,"-17"-16"-118"-16,-4 2-11 16,-9 3-18-16,-4 7 15 0,-12 10 13 15,-9 12 2-15,-14 18-16 16,-7 14-2-16,2 20-14 15,6 5-16-15,11 18-15 16,5 5-8-16,10 19-8 16,8 8-4-16,29 0 1 15,18 6 0-15,40 1 3 16,15-1 3-16,23-4 1 16,6-10 1-16,20-24 2 15,5-17-1-15,7-31 1 16,6-21 0-16,-4-40 0 15,-1-20 2-15,-15-47 3 16,-11-21 2-16,-37-32 4 16,-15-20 2-16,-41-11 5 15,-22-2 3-15,-45 20 29 16,-27 25 8-16,-29 59 3 16,-6 35-9-16,-12 59-63 0,4 20 18 15</inkml:trace>
  <inkml:trace contextRef="#ctx0" brushRef="#br0" timeOffset="90915.451">2084 5498 1303 0,'-5'-2'257'0,"-3"7"-95"16,-1 10-39-16,-11 19-59 15,0 12-16-15,-7 9-28 16,-7 6-10-16,8-1-7 16,-2-4 0-16,12-12 0 15,8-9 0-15,7-17 1 16,5-9 2-16,9-15 4 15,4-8 1-15,5-20 1 16,1-9-3-16,-1-9-4 16,-1-4 0-16,-4 0 0 15,1 0-2-15,-8 4 0 16,-2 13 1-16,-3 13-3 16,-3 15-1-16,0 20-3 15,-4 5-3-15,7 16-2 16,11 12 1-16,7 13 2 0,14 2 2 15,9 9 1-15,-2-6 2 16,5-4 0-16,-3-4 2 16,-13-15 2-16,-8-7 0 15,-22-11 5-15,-12-4 3 16,-28-3 0-16,-12-4 1 16,-16-1-4-16,-3-3-2 15,6-1-4-15,4 0-3 16,14-2-3-16,13 2-4 15,20-3-40-15,14 2-68 0</inkml:trace>
  <inkml:trace contextRef="#ctx0" brushRef="#br0" timeOffset="91130.8761">2567 5776 1079 0,'0'-4'362'0,"0"2"-225"16,1 4-11-16,-1-2-20 15,0 8 0-15,2 22-38 16,5 42-13-16,-7-35-28 16,0-4-13-16,5-9-8 15,3-2-25-15</inkml:trace>
  <inkml:trace contextRef="#ctx0" brushRef="#br0" timeOffset="91424.0882">2972 5828 1045 0,'7'7'405'15,"-4"10"-228"-15,-6 6-10 16,-13 4-42-16,-9-1-31 15,-4-1-49-15,-4-7-15 0,-3-9-18 16,5-6-2-16,5-11-5 16,8-4-5-16,8-10-10 15,3 0-4-15,8-4-6 16,7 6 0-16,5 5 5 16,3 2 4-16,9 11 9 15,2 3 2-15,3 10 4 16,-4 8 4-16,-2 7 6 15,2 7 0-15,-2 1-2 16,2 0 6-16</inkml:trace>
  <inkml:trace contextRef="#ctx0" brushRef="#br0" timeOffset="91770.7313">3443 5851 813 0,'-5'-6'487'16,"-9"-9"-251"-16,-12 1-69 15,-13 5-19-15,1 3-12 16,0 11-51-16,4 6-22 16,15 14-38-16,2 6-14 15,17 3-15-15,7 3-4 0,19-3 1 16,1-8 0-16,11-9 5 15,3-3 2-15,-2-13 2 16,-1-3 3-16,-9-13 7 16,-13-13 4-16,-14-7 9 15,-5-8 4-15,-21-10 18 16,-3-3-1-16,-9-9-8 16,4 0-6-16,12 5-32 15,15 6 2-15,18 12-86 16,16 8-312-16</inkml:trace>
  <inkml:trace contextRef="#ctx0" brushRef="#br0" timeOffset="92297.8705">3617 5951 986 0,'11'12'381'16,"8"0"-257"-16,11 0-61 16,0-6-4-16,2-8-3 15,-2 1 2-15,-7-9-10 16,1-3-10-16,-11-8-11 15,-4-6-4-15,-9-2-7 16,-9-3-4-16,-13 1-4 16,-4 4-1-16,-10 6-4 15,0 3 0-15,6 13-3 16,1 6-3-16,12 17-4 16,4 11-2-16,13 19-1 0,5 6 2 15,11 10 6-15,0-3 4 16,2-7 6-16,1-5 1 15,-3-8-2-15,2-7 5 16,-5-13-177-16</inkml:trace>
  <inkml:trace contextRef="#ctx0" brushRef="#br0" timeOffset="92606.5732">4220 5835 1340 0,'-9'-6'250'0,"-16"-6"-67"16,-2 3-25-16,-1 3-62 15,-1 3-24-15,8 5-32 16,0 5-14-16,7 12-25 15,2 4-5-15,10 8-6 16,9 2 2-16,15 1 4 16,4-3 2-16,10-10 3 15,-3-10 3-15,-3-11 1 0,-1-6-2 16,-8-14-44 0,-4-2-69-16</inkml:trace>
  <inkml:trace contextRef="#ctx0" brushRef="#br0" timeOffset="92816.9374">4371 5708 1410 0,'3'10'238'0,"1"11"-35"0,2 18-89 15,0 10-26-15,4 17-12 16,-1 6-9-16,-1 7-32 15,1-2-7-15,-8-8-25 16,-1-7-7-16,-2-22-51 16,-3-11-19-16</inkml:trace>
  <inkml:trace contextRef="#ctx0" brushRef="#br0" timeOffset="93164.6647">4513 6013 1451 0,'12'0'251'15,"11"-2"-44"-15,13-1-92 16,-2 3-28-16,2 2-3 15,-3 5 111-15</inkml:trace>
  <inkml:trace contextRef="#ctx0" brushRef="#br0" timeOffset="93781.6421">4809 5853 644 0,'1'14'440'16,"4"11"-142"-16,-5 0-214 15,0-2-35-15,3-6-34 16,-2-7-4-16,5-9 0 15,-2-9 1-15,5-10 22 16,1-6 13-16,10-4 29 0,5 4 11 16,-1 7 6-16,3 6-4 15,-9 15-24-15,0 7-12 16,-7 12-19-16,1 6-10 16,-3 4-10-16,-7 2-2 15,2-4-5-15,-1-1-3 16,-1-9-24-16,-2-4-33 15,2-9-311-15</inkml:trace>
  <inkml:trace contextRef="#ctx0" brushRef="#br0" timeOffset="93948.1988">4918 5519 1584 0,'0'-3'299'0,"0"-1"-131"16,2 4-66-16,-4 0-56 16,1 0-18-16,-2 30 14 15</inkml:trace>
  <inkml:trace contextRef="#ctx0" brushRef="#br0" timeOffset="95032.8159">5934 5662 1018 0,'-14'0'418'0,"-10"0"-259"16,-9 6-48-16,5 5-23 0,1 10-50 15,3 3-17-15,14 13-21 16,9 8 0-16,12 9 2 15,11 1-1-15,17-4 1 16,-1-9 1-16,12-23 3 16,3-8 2-16,1-23 5 15,3-10 5-15,-17-17 33 16,-11-7 25-16,-25-8 33 16,-14-2 21-16,-24 7-25 15,-15 4-27-15,-13 17-40 16,5 7-19-16,15 16-30 15,11 5-92-15</inkml:trace>
  <inkml:trace contextRef="#ctx0" brushRef="#br0" timeOffset="95647.059">6277 5820 1281 0,'12'-3'253'15,"9"-2"-125"-15,15 5-60 16,1 0-9-16,8 4-11 16,2 2-5-16,1-1-16 15,3 2-7-15,-7-3-11 16,-7 1-5-16,-12-3-14 0,-5-2-30 16,-12-5-66-16,-7 0-13 15,-13-6 14-15,-3 1 25 16,-5-3 60-16,2 1 26 15,7 1 27-15,-1 3 7 16,9 2 11-16,2 6 0 16,5 1-1-16,7 4-3 15,1 5-6-15,1 2 4 16,-1 9 27-16,-4 3 3 16,-8 4-4-16,-6 5-7 0,-2-5-25 15,-4-3-13-15,6-11-43 16,3-6-42-16</inkml:trace>
  <inkml:trace contextRef="#ctx0" brushRef="#br0" timeOffset="96277.6645">7063 5686 1317 0,'0'-1'262'0,"-2"0"-89"16,-1 4-25-16,2-3-74 15,0 1-25-15,-13 27-24 16,-12 33-7-16,14-17 2 15,-6 2-2-15,4-1-3 16,1-4-1-16,5-11-9 16,7-8 0-16,0-11 4 15,1-8 1-15,3-14-1 16,2-7-1-16,5-11-6 16,2-4-1-16,3-10-3 15,0-2 0-15,1-3 0 16,1-2-1-16,-1 8 1 15,-1 3 2-15,-3 13 0 16,-4 5 1-16,-4 16 0 16,-2 6 1-16,-2 10-2 15,-2 9-3-15,8 10 1 0,5 6-2 16,4 10 0-16,8 3 0 16,2 6 2-16,5-1-1 15,5-7-2-15,-8-4-23 16,-3-16-60-16,-5-5-53 15</inkml:trace>
  <inkml:trace contextRef="#ctx0" brushRef="#br0" timeOffset="96457.6909">7019 5868 1336 0,'3'-1'238'0,"15"0"-86"16,7 0-54-16,11-1-50 16,7-1-19-16,6 0-7 15,0 0-48-15</inkml:trace>
  <inkml:trace contextRef="#ctx0" brushRef="#br0" timeOffset="96763.584">7623 5712 1573 0,'0'-1'318'0,"0"-1"-112"16,-1-1-55-16,1 1-93 16,0 2-27-16,0 0-30 15,0 0-28-15,0 0-113 16</inkml:trace>
  <inkml:trace contextRef="#ctx0" brushRef="#br0" timeOffset="97168.88">7637 5942 1250 0,'-4'0'315'16,"-1"2"-82"-16,1 3-47 15,3-5-20-15,0 0-29 16,0 0-24-16,0 0-50 15,-1 0-18-15,2 0 344 16</inkml:trace>
  <inkml:trace contextRef="#ctx0" brushRef="#br0">8363 6340 729 0,'-8'3'400'16,"0"3"-128"-16</inkml:trace>
  <inkml:trace contextRef="#ctx0" brushRef="#br0" timeOffset="104467.6853">9385 4960 815 0,'2'-5'453'0,"-1"-8"-221"15,3 4-106-15,-4 6-4 0,0 2-20 16,-2 10-42-16,-1 3-15 15,2 9-37-15,1 2-4 16,0 5-3-16,4 1-1 16,8 1 0-16,-5-10 0 15,10-2 1-15,-1-4-1 16,2-12 1-16,2 1 0 16,1-8 1-16,2-7 1 15,-7-10 2-15,2-1 0 0,-11-6 0 16,-4-3 1-16,-2 0 0 15,-2 2 2-15,-6 1 0 16,-1 7 3-16,1 9 5 16,0 9-1-16,4 8 0 15,2 9-6-15,4 10-8 16,4 8-1-16,1 4-1 16,5 1-1-16,1 4 0 15,-2-3 1-15,-3 7 1 16,-9-3 3-16,-11-2 0 15,-5-1 2-15,-11-3 1 16,-5-5 1-16,-3-7 0 16,1-7 2-16,6-10-6 15,12-6-14-15,9-13-56 16,6-6-66-16</inkml:trace>
  <inkml:trace contextRef="#ctx0" brushRef="#br0" timeOffset="105112.8589">9820 5153 993 0,'0'4'367'0,"-5"3"-255"16,4 3-55-16,-2 4-32 16,0 3-8-16,-2 6-5 0,-4 4 0 15,2 5 7-15,-1 0 3 16,2-5 4-16,5-5 4 15,0-14 10-15,6-7 6 16,1-11 5-16,-1-7 4 16,0-14-29-16,0-3-12 15,5-1-10-15,0-1-1 16,0 9-2-16,-3-2 3 16,-6 7 21-16,-1 4 9 0,0 8 8 15,2 10-3-15,1 6-22 16,6 6-9-16,-2 5-8 15,4 0 0-15,-1 5-2 16,1 2 2-16,4 4-2 16,-3 2 1-16,2-1 3 15,-3 1-11-15,2-4-26 16,-5-5-15-16,-2-9-63 16,-5-8-60-16</inkml:trace>
  <inkml:trace contextRef="#ctx0" brushRef="#br0" timeOffset="105283.3324">9802 5280 867 0,'1'-1'515'16,"12"1"-277"-16,-3-5-59 15,12-2-82-15,7 2-27 16,1-5-40-16,-1 4-19 15,-10 2-75-15</inkml:trace>
  <inkml:trace contextRef="#ctx0" brushRef="#br0" timeOffset="106000.8655">8276 6345 1020 0,'-6'5'358'16,"1"5"-239"-16,3-4-42 15,10-8-7-15,8-7 5 16,12-13-7-16,3-9 8 0,15-18-11 16,8-5-2-16,14-19-11 15,15-5-10-15,14-15-18 16,5-9-5-16,-1 4-13 16,-11 4-4-16,-19 17-2 15,-4 11-1-15,-17 15-10 16,-5 12-5-16,-23 10-6 15,-6 10-2-15,-16 13 5 16,-11 3 6-16,-3 8 7 16,-4 2 3-16,2-3 3 15,3-1-10-15,6-4-25 16,5-5-17-16,2-6-21 16,0 2 12-16,0-1 28 15,-4 1 13-15,-8 7 20 16,-1 1 5-16,-3 4 13 15,1 1 5-15,6 1 15 16,3-2 6-16,11-1 0 0,8 0-4 16,11-3-6-16,3-4-1 15,9 1-2-15,-7 1 3 16,-7 11 11-16,-7 4 3 16,-15 17-9-16,-7 0-11 15,-14 5 61-15</inkml:trace>
  <inkml:trace contextRef="#ctx0" brushRef="#br0" timeOffset="116120.5117">9782 6322 731 0,'-4'-1'392'0,"5"-5"-147"16,4-4-142-16,13-5-55 16,9-7-4-16,6-8-2 15,11-2-5-15,11-14 12 16,12-3 4-16,24-16-4 16,2-10-3-16,7-11-24 15,-5-4-11-15,-11 5-7 16,-3 9 0-16,-16 13 0 0,-11 7 1 15,-15 15-1-15,-12 4-1 16,-14 9-1-16,-2 5 0 16,-11 6 0-16,3 5 0 15,-7 2 0-15,-4 1-1 16,-3 1-1-16,-5-2 0 16,0 2 0-16,1 0 0 15,-2-1 1-15,1-1 0 16,9-1-1-16,5 2-2 15,7 3-2-15,9 3-2 0,9 1-2 16,3 0 0-16,8 5 0 16,-3 0 2-16,-4 8 9 15,-4 2 10-15,-13 5 13 16,-4 5 3-16,-7-4-4 16,-4-2-12-16,3-14-298 15</inkml:trace>
  <inkml:trace contextRef="#ctx0" brushRef="#br0" timeOffset="116733.8501">10978 4972 671 0,'2'-5'415'0,"2"-5"-112"15,-3 7-178-15,1 2-43 16,-2 3-7-16,0-2-11 16,0 0-10-16,0 12-18 15,2 41-5-15,4-27-18 16,2 3-4-16,5-5-4 16,2-3 0-16,5-7 0 15,0-10 2-15,6-7 2 16,0-11 2-16,-2-8-2 15,1-2 0-15,-6-6-3 16,-5 0 1-16,-4-1-3 16,-6 0 1-16,-2 9-1 15,-2 5 0-15,0 11-4 16,-4 6-1-16,-2 10-4 16,1 4 0-16,3 7-1 0,2 3 1 15,5 2 0 1,1 3 1-16,5 2 3 0,-1 3 0 15,-5 3 3-15,-9 0 5 16,-12-2 7-16,-5-6 1 16,-12-9 4-16,3-3-3 15,-5-13-5-15,3-4-3 16,11-11-15-16,5-2-24 16,15-5-98-16</inkml:trace>
  <inkml:trace contextRef="#ctx0" brushRef="#br0" timeOffset="117197.2918">11507 5122 819 0,'-10'-3'442'0,"-6"-2"-234"15,-6 2-126-15,0 0-17 16,2 3-28-16,2 4-11 16,4 3-17-16,6 4-5 15,4 4-3-15,4 5-2 16,4 3-1-16,5-1-1 16,5-3 1-16,4-1 1 0,8-8 3 15,-1-6 15-15,4-7 23 16,-4-7 16-16,-4-9 41 15,-6-1 2-15,-14-9-1 16,-4-2-4-16,-15 1-39 16,-5 2-18-16,-1 12-70 15</inkml:trace>
  <inkml:trace contextRef="#ctx0" brushRef="#br0" timeOffset="150130.4266">17799 5047 106 0,'2'1'111'0,"-4"1"76"15,1 0 9-15,0-2 8 16,0 0-14-16,0 0-44 16,0 0-37-16,0 0-38 15,-1 0-19-15,1-1-10 0,0 0 1 16,0-1-4-16,0 1 3 16,0 0-2-16,-1 0-1 15,-7-4 1-15,-3 0-4 16,-28-1-14-16,28 14-7 15,-1 5-10-15,3-1-1 16,-1-1-4-16,4 1 0 16,5-4 0-16,3-1-1 15,7 0 0-15,1-1 0 0,8 2 0 16,1 0 1-16,2-3 0 16,-1-3 1-16,0-2 1 15,1-2 0-15,1-3 5 16,-2-5 8-16,-4-3 20 15,-4-4 18-15,-10-2 25 16,-1 2-1-16,-8-3-10 16,-4 11-4-16,-7-2-19 15,-3 5-11-15,-2 12-18 16,0-5-8-16,2 10-7 16,2 3-1-16,6-3 0 15,-1-3-1-15,7 2 0 16,2-3 1-16,1 1-2 15,4 2 1-15,2-4-2 16,2 1 1-16,7 0 0 16,-1-1 0-16,3 1 2 0,1 0 0 15,1-4 1-15,0-3 0 16,-3-2 2-16,-1-4 2 16,-5-7 2-16,-2 1 2 15,-3-8-1-15,-5 5 0 16,-6 0-2-16,-4 1-1 15,-3 8-4-15,1 0-2 16,1 8-2-16,2 5-1 16,1 3 0-16,2 2 1 0,2-2-1 15,3 3 1-15,6-3-1 16,1 0 1-16,7 0 0 16,5-5 1-16,2 0 1 15,4-1 0-15,1-3 2 16,-2-1 0-16,-2-4 2 15,-3-2 0-15,-4-2 2 16,-4-4 1-16,-3-2 3 16,-3-3-3-16,-6-4 0 15,-2 5 0-15,-5 3-5 16,-1-2 1-16,0 9-3 16,2 3-3-16,3 6-1 15,0 9-1-15,1 6 1 16,-1 1 2-16,7 1 1 15,3 0 0-15,4-5 1 0,6-1 0 16,2-6 1 0,2-1 1-16,5-6 0 0,1-1 1 15,2-5 1-15,-1-2 1 16,-6-8 2-16,-2-4 0 16,-8 5 1-16,-3-3 0 15,-7 3 0-15,-7 6-1 16,-7-8-4-16,-2 3-1 15,2 6 0-15,-2-1-3 16,5 8-1-16,1 6 0 16,0 0-2-16,7 10 0 0,4 2 0 15,1-2 2-15,5 8-1 16,-4-11 2-16,4 2-1 16,3-2-3-16,5-3-1 15,5 2 0-15,1-7 1 16,4-1 4-16,-4-6 3 15,0-2 2-15,-1-4 1 16,-1-6 0-16,-3 0 2 16,-4-6 0-16,-4 0 2 15,-7-1 0-15,-7 1-1 16,-4 0-3-16,-7 7-2 16,1 2-1-16,-1 6-3 15,2 1-1-15,7 6-1 16,-2 2-2-16,3 8 0 15,2 2-1-15,0 0 0 16,6 5-1-16,4 1-11 0,4-1-2 16,2 0 3-16,2-6 2 15,2-3 12-15,3 0 1 16,3-6 3-16,4 2 1 16,-1-6 2-16,-1-5 0 15,-2-4 1-15,-2-7 2 16,-6-2 1-16,-2-2 0 15,-9 1 1-15,-3 6 1 0,-12-3-2 16,-4 9-1-16,-3 2-4 16,-5-2-1-16,5 12-2 15,0 1 0-15,7 1 0 16,3 7-2-16,7-4-2 16,1 3 1-16,7 2-1 15,7 2 1-15</inkml:trace>
  <inkml:trace contextRef="#ctx0" brushRef="#br0" timeOffset="233475.4678">9228 11359 748 0,'-13'8'429'0,"-11"7"-176"0,6-2-146 15,9-5-37-15,7-3 1 16,2-2-4-16,2-4 0 16,-2 0 0-16,0 0-7 15,30-19-18-15,40-45-12 16,-13 4-14-16,12-12-3 15,21-20-3-15,18-9-3 16,9-2-4-16,-2 6-1 0,-21 21 0 16,-23 15 2-16,-35 27 0 15,-13 11 1-15,-18 18 2 16,-8 6 0-16,-10-1-2 16,-6-2 0-16,-5-2-2 15,-3-6-2-15,11-1-2 16,4-2-1-16,10-8-3 15,8 0-1-15,8-4 0 16,8 2 0-16,3 13 1 16,-3 5 0-16,-7 17 4 15,-7 4 1-15,-8 10 3 16,-3 4 2-16,-4-5-137 16</inkml:trace>
  <inkml:trace contextRef="#ctx0" brushRef="#br0" timeOffset="234030.9176">9930 9872 1273 0,'6'-8'288'16,"4"-5"-107"-16,3 7-58 15,-5 4-19-15,-1 14-42 16,-6 5-10-16,-2 16-2 16,-3 7 2-16,3 7-13 15,2 0-7-15,11-4-14 16,4-4-6-16,6-14-6 16,4-4-1-16,4-16 3 15,5-10 1-15,6-14 2 16,-4-10 2-16,-5-14-2 0,-5-2 1 15,-15-7-4-15,-1 4-2 16,-11 6 0-16,-6 8-2 16,-4 14-2-16,-5 12 0 15,0 15-3-15,0 4-2 16,5 14 0-16,3 0-1 16,7 9 4-16,7-1 0 15,9 0 1-15,2 0 0 16,4-9 5-16,1-1-19 15,0-7-152-15</inkml:trace>
  <inkml:trace contextRef="#ctx0" brushRef="#br0" timeOffset="235497.576">10426 10145 1607 0,'0'6'0'0,"0"3"2"0,-1 7 2 15,2 4-4-15,0-2 1 0,3 0 3 16,5-4 5-16,2-3 7 16,3-5 3-16,3-6-2 15,-1-7-3-15,0-10-4 16,2-5 0-16,-2-8-3 16,-5-5 0-16,-1 4-2 15,-7 3 1-15,-3 10 17 16,-2 9 7-16,-3 16 13 15,1 4 3-15,0 16-23 16,2 8-9-16,2 6-14 16,0 8 3-16,-2 1 10 15,-2-5 1-15,-3-7 4 0,1-9-1 16,-6-14-2-16,-7-8 0 16,0-14-35-16,-8-12-49 15</inkml:trace>
  <inkml:trace contextRef="#ctx0" brushRef="#br0" timeOffset="235917.2088">10714 10346 1242 0,'-5'6'255'0,"-5"11"-156"16,-4 2-12-16,0 7-22 15,0 2-9-15,4-4-25 16,4-2-7-16,5-13-15 16,3-1 0-16,5-8 0 15,-1-12 1-15,3-4-2 16,-1-9-1-16,6-5-4 15,-1 2-1-15,-3-1-1 16,5 3 0-16,-3 5 12 16,-5 3 11-16,-1 7 10 15,-3 10 6-15,-2 5-10 0,3 7-8 16,3 8-11-16,-2-1-4 16,1 5-6-16,4 6 0 15,0 0-1-15,3 2 0 16,-1-3-24-16,2-7-29 15,-1-7-102-15,-7-2-68 16</inkml:trace>
  <inkml:trace contextRef="#ctx0" brushRef="#br0" timeOffset="236071.5639">10669 10405 869 0,'2'-2'482'0,"8"2"-262"16,10-1-95-16,13 2-64 16,0 1-16-16,3-2 14 15</inkml:trace>
  <inkml:trace contextRef="#ctx0" brushRef="#br0" timeOffset="243080.1722">10906 11541 604 0,'2'0'351'0,"1"-1"-78"16,3 0-101-16,-6 0-85 15,0 0-21-15,17-10-5 16,40-44 2-16,-11 20-10 0,9-1-4 16,11-16-10-16,9-6-1 15,4-13-11-15,0-8-5 16,6 1-13-16,0 1-3 16,-4 0-2-16,-1 7 2 15,-19 4 0-15,-14 6-1 16,-16 18 2-16,-9 6 0 15,-14 12 3-15,-6 4 1 0,-5 4 0 16,-3 2-1-16,-5-1-3 16,-1 4-2-16,-1 0-3 15,1 0-1-15,2 9-1 16,5-4-1-16,2 2-6 16,1-1-1-16,10-1-2 15,6 1 0-15,10 6 1 16,5 5 1-16,-2 2 10 15,-3-1 7-15,-12 6 13 16,-5 3 5-16,-10 4-3 16,-7 3-1-16,-7-4-30 15,2-6-43-15</inkml:trace>
  <inkml:trace contextRef="#ctx0" brushRef="#br0" timeOffset="244113.136">12373 10124 428 0,'-1'-8'422'0,"-3"0"-1"16,0 1-210-16,-2 6-85 15,-6 2-18-15,1 2-20 16,-3 5-36-16,0 0-16 16,5 9-28-16,1 2-7 15,8 4-5-15,2 0-1 0,6-4 1 16,8-1 0-16,3-8 13 15,3-4 10-15,3-10 18 16,-2-5 9-16,-4-12 12 16,-6-2 1-16,-10-2 1 15,-6-3-6-15,-13 3-24 16,-3 3-7-16,-2 9-77 16,4 6-59-16</inkml:trace>
  <inkml:trace contextRef="#ctx0" brushRef="#br0" timeOffset="244806.9536">12518 10163 936 0,'-2'0'415'0,"-2"0"-263"16,1 6-72-16,3 6-48 15,0 2-14-15,0 2-12 16,3-1-6-16,4-2 0 16,0-3 0-16,7-2 0 15,0-3 2-15,4-5 0 16,4-1 1-16,0-6 1 16,-1-3 2-16,-5-3 1 15,-7-4 0-15,-6-1 1 16,1 1 0-16,-4 5 12 15,-3 2 3-15,-1 6 1 16,-5 3 0-16,-1 3-14 16,6 10-4-16,2 4-4 15,2 6 1-15,8 7 5 16,0 2 28-16,0 8 13 16,4 0 5-16,-8 1 6 15,-6-6-17-15,-10-10 5 0,-9 1 7 16,-13-15-3-16,1-8-12 15,-4-7-18-15,3-14-10 16,11-1-19-16</inkml:trace>
  <inkml:trace contextRef="#ctx0" brushRef="#br0" timeOffset="247678.1978">11811 9903 548 0,'6'-9'434'0,"6"-6"-31"16,2 5-259-16,-6 7-67 15,1 6-6-15,-3 8-28 16,-6 4-10-16,-1 8-7 16,-3 4-1-16,-3 4 12 15,1 2 8-15,2-1 3 16,0 0-1-16,10-5-7 16,3 2-8-16,9-6-8 0,0-2-4 15,6-10-7-15,2-11-3 16,-6-15 2-16,3-12-1 15,-3-17 0-15,-2-3 0 16,0-3-2-16,-3 1 0 16,-5 5-9-16,-3 3 21 15,-5 13 25-15,-1 6 6 16,-2 17 13-16,-1 7-19 0,0 16-26 16,-1 2-7-16,3 9-9 15,5 6-3-15,7 5-1 16,3 2 1-16,8 3 3 15,1-6 1-15,2-7-16 16,-1-5-27-16</inkml:trace>
  <inkml:trace contextRef="#ctx0" brushRef="#br0" timeOffset="264117.8687">9409 9946 1514 0,'7'-4'231'16,"15"-1"-133"-16,5-3-26 0,14 2-34 15,3 1-15-15,4 2-17 16,-2 0 5-16,-6 1-75 16,-3 0-91-16</inkml:trace>
  <inkml:trace contextRef="#ctx0" brushRef="#br0" timeOffset="264312.3477">9420 10075 1417 0,'13'-2'219'0,"24"-3"-79"15,3-3-25-15,15 2-62 16,-1-3-16-16,-5 10-19 0,-4 1-76 16</inkml:trace>
  <inkml:trace contextRef="#ctx0" brushRef="#br0" timeOffset="264811.0198">8972 9787 1368 0,'-16'-3'238'0,"-19"2"-63"15,-2 4-30-15,-2 10-71 0,3 8-28 16,2 13-40-16,10 6-8 16,17 9-5-16,12 1 1 15,25 2 3-15,11-6 2 16,11-14 19-16,4-7 8 16,9-25 10-16,3-11 8 15,3-18 9-15,-5-11 11 16,-21-12 28-16,-19-3 12 0,-34-7-11 15,-24 5-8 1,-23 13-42-16,-6 8-29 0,1 17 319 16</inkml:trace>
  <inkml:trace contextRef="#ctx0" brushRef="#br0" timeOffset="278958.3061">16950 10409 414 0,'-5'-3'219'0,"-4"-10"-108"15,6-3-205-15</inkml:trace>
  <inkml:trace contextRef="#ctx0" brushRef="#br0" timeOffset="279994.071">16939 10232 815 0,'-5'-4'419'0,"-13"-7"-217"15,2 3-114-15,-1-2-50 16,-3-1-16-16,2-3-19 16,-3 0-7-16,-2 0-6 15,0 2 1-15,-2-1 3 0,-3 0 4 16,0 2 7-16,-3-3-1 16,4 1 0-16,0 5-1 15,-2-2-2-15,3 6-1 16,-5 1 1-16,1-3 3 15,-3 3 5-15,0-2 3 16,-1 5 1-16,1 0-1 16,1 1-5-16,2 3-2 15,0-2-2-15,0 3 0 0,4-2-1 16,-2 2 4-16,2 2 5 16,-3 1 0-16,1 3-2 15,1 2-3-15,-5 2-6 16,0 1 0-16,-4 1 1 15,0-2 0-15,5 0 8 16,2 0 9-16,6 5 11 16,3 3 1-16,5 5-8 15,3 2-9-15,4 2-16 16,2-2-10-16,1 2-9 16,0 2 0-16,1 1 6 15,-2 0 8-15,3 3 15 16,2-8 4-1,1-15 2-15,0 0-1 0,-1 46-6 16,-1 1-4-16,4 5-1 0,-4-22-1 16,2 2 0-16,0 5 1 15,-2-6-1-15,2 0 0 16,-2-2-1-16,-2-2 1 16,1 3 1-16,-1 0 0 15,1 0 2-15,1 1 0 16,4-5 1-16,0 2 0 15,4 1-1-15,0-3-3 16,0 3 0-16,0-1 0 0,-1-2 0 16,2 4 0-16,-4-2 1 15,1-2 0-15,-2 0 1 16,-2-2 0-16,0-3 6 16,-2 2 6-16,3-4 12 15,3-3 7-15,2-2-2 16,6-3-4-16,8-8-15 15,3-1-10-15,11-5-14 16,7-6-7-16,6-5-7 16,8-1-4-16,-3-9 1 15,1-2 5-15,1 1 14 16,0-1 10-16,10 9 16 16,-1 1 5-16,3 4 0 15,0 2-5-15,-7-5-16 16,-2 2-19-16,-5-9-38 15,1-4-12-15,1-4-24 16,0-6 17-16,2-4 30 0,-7-2 15 16,-12-3 28-16,-6 0 8 15,-12 3 11-15,-3-5 4 16,-9 1 2-16,1-2-2 16,-6-6-12-16,-2-6-5 15,6-7-10-15,0-9-3 16,5-10 1-16,7-3 2 15,1-6 8-15,-2 0 5 16,-5 2 17-16,-7-2 12 0,-5-4 17 16,-2-2 4-16,-2-9-19 15,0 0-11-15,-3 0-12 16,1-1 7-16,-4 11 18 16,-2 3-1-16,2 12-56 15</inkml:trace>
  <inkml:trace contextRef="#ctx0" brushRef="#br0" timeOffset="288087.9593">17246 10648 1448 0,'4'5'176'0,"6"4"-114"16,3-4-42-16,15 2-13 15,12-4 1-15,20-7-7 16,8-8-1-16,13-10 0 16,5-11-1-16,5-12 1 15,6-3 0-15,-10-17 1 16,-11-4 2-16,-8-2 19 0,-11-6 17 16,-12 3 31-16,-4-1 13 15,-19-12-9-15,-6 2-12 16,-12-14-18-16,-5-4-1 15,-13 8-5-15,-6-7-6 16,-12 11-4-16,-5 10-7 16,-2 11-21-16,-7 14-7 15,-6 12-16-15,-6 7-1 16,-2 9 12-16,4 3 6 16,12 10 11-16,9-5 7 0,15 4-1 15,9-2-1-15,15-3-6 16,4 4-4-16,7-3-2 15,0 5 0-15,-4 5 2 16,-3 2-1-16,-4 6-3 16,-4 2-1-16,-1 9-1 15,0 2-1-15,1 4 3 16,1 0 0-16,3 0 1 16,1 0 1-16,3 1 1 15,-1 3 1-15,0 4 0 16,-1 2 1-16,-4 6 1 15,0 4-1-15,-2-1 0 16,0 0-1-16,-1-14-1 16,-1-7-1-16,-4-14-3 15,0-5-1-15,-5-16 3 0,-7-4 0 16,-6-15 7-16,-1-2 3 16,-4-6 7-16,4-3 2 15,3 4 5-15,2 2 1 16,11 12-4-16,5 9-5 15,4 14-11-15,2 6-3 16,13 5-3-16,7 5-1 16,25 5 6-16,18 0 2 0,31-4 1 15,14-8 0-15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03T09:27:46.13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18704 884 39 0,'0'0'28'0,"9"-43"-3"16,-9 43-4-16,0 0-2 15,0 0-2-15,0 0-5 16,0 0-3-16,-6 77-1 16,6-26-1-16,0 20-2 15,0 13 1-15,-4 5-4 16,4 13 1-1,0-5-1-15,0-6 0 16,0-10-3-16,0-17-1 16,0-15-4-16,0-17-2 15,2-5-13-15,-2-27-18 16,0 0 1-16,0 0-1 16,-9-25 1-16</inkml:trace>
  <inkml:trace contextRef="#ctx0" brushRef="#br0" timeOffset="519.9747">18674 860 18 0,'0'0'28'0,"0"0"-5"0,0 0-4 16,0 0-3-16,0 0-3 16,0 0-3-16,0 0-1 15,0 0-2-15,-37 41-1 16,37-41-1-16,-32 44-1 15,32-44 0-15,0 0-1 16,-46 45 1-16,46-45 0 0,0 0-1 16,0 0 0-16,0 0-1 15,0 0 0-15,0 0 1 16,21-48 0-16,-21 48-2 16,32-50 1-16,-32 50-3 15,35-46 2-15,-35 46 0 0,0 0-1 31,0 0 0-31,41-48 0 0,-41 48-1 16,0 0 0-16,0 0 2 16,0 0-1-16,0 0 1 15,18 46 0-15,-18-46-1 16,26 43 0-16,-26-43-5 16,36 41-10-16,-36-41-23 15,48 28 0-15,-48-28-1 0,45 8 0 16</inkml:trace>
  <inkml:trace contextRef="#ctx0" brushRef="#br0" timeOffset="920.9284">19159 718 41 0,'0'0'34'0,"0"0"-1"15,0 0-7-15,0 0-9 16,-49 7-6-16,49-7-6 0,0 0 2 16,-43 63-1-16,43-63-3 15,-6 71 0-15,6-71-1 16,16 47-1-16,-16-47 1 16,0 0-3-16,52 59-6 15,-52-59-15-15,48 12-16 31,-48-12 0-31,0 0 0 0,51-22 1 16</inkml:trace>
  <inkml:trace contextRef="#ctx0" brushRef="#br0" timeOffset="1205.1787">19327 753 62 0,'0'0'34'0,"-8"-43"0"0,8 43-13 16,0 0-7-16,0 0-7 15,0 0-3-15,9 63 1 16,-9-63-2 0,10 61 2-16,-10-61-2 15,8 44-1-15,-8-44-3 16,10 48 0-16,-10-48-2 15,0 0-5-15,0 0-14 16,0 0-16-16,0 0-2 16,0 0 3-16,0 0 1 15</inkml:trace>
  <inkml:trace contextRef="#ctx0" brushRef="#br0" timeOffset="1421.5295">19264 834 68 0,'0'0'36'15,"0"0"-1"-15,0 0 2 16,0 0-31-16,42-4-4 16,-42 4-7-1,47 4-14-15,-47-4-17 0,46 6-3 31,-46-6 2-31,0 0 0 0</inkml:trace>
  <inkml:trace contextRef="#ctx0" brushRef="#br0" timeOffset="1805.1366">19527 756 44 0,'0'0'35'0,"0"0"-2"16,0 0-4-16,0 0-12 16,0 0-8-16,48 34-5 15,-48-34 0-15,20 41 2 0,-20-41-2 16,8 61 0-16,-8-61-1 16,0 0 0-16,-25 58-3 15,25-58-8-15,0 0-29 16,-53 34-3-16,53-34 1 15,0 0-2-15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1:52:40.8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2523 5184 890 0,'-7'11'408'0,"-7"16"-215"16,-9 9-75-16,-9 12-26 16,-1 2-14-16,1 8-47 15,3-5-13-15,9-9-12 16,3-4-2-16,8-17-1 15,5-8 0-15,2-10 4 16,4-8 1-16,6-14 0 16,2-5 1-16,9-18-5 15,1-6-1-15,3-15-1 16,0-2 0-16,-5 3-2 16,-5 5 14-16,-7 17 34 15,-5 10 13-15,-1 18 9 16,-5 7-14-16,1 12-35 15,2 7-17-15,5 13-9 0,7 9-2 16,13 15 0-16,4 7 0 16,12 8 4-16,4-1 2 15,-3-12 3-15,7-7 1 16,-9-11 3-16,-5-8 0 16,-13-9 7-16,-13-6 5 15,-24-14 6-15,-9 0 2 16,-17-10-5-16,-12-5-7 15,-4 6-9-15,0-1-14 0,7 6-46 16,12 9-38-16,15 4-139 16</inkml:trace>
  <inkml:trace contextRef="#ctx0" brushRef="#br0" timeOffset="265.912">2907 5431 1199 0,'0'-2'293'0,"3"4"-160"15,4 6-14-15,0 13-26 16,-2 3 10-16,-5 10-6 15,-3 6-8-15,-4 1-21 0,-1 1-16 16,5-10-36-16,-2-8 1 16,10-14-74-16,10-9-81 15</inkml:trace>
  <inkml:trace contextRef="#ctx0" brushRef="#br0" timeOffset="584.0085">3353 5431 1045 0,'2'4'402'0,"3"6"-226"15,-3 6-18-15,-5 3-36 16,-4 7-17-16,-13 1-44 16,-3-1-15-16,0-4-20 15,-6-7-7-15,6-5-3 16,1-5-2-16,-1-13-8 15,4-4-6-15,2-5-11 16,6-5-3-16,10 8-4 16,1-2 3-16,8 8 0 15,3 1-1-15,10 5 4 16,6 3 9-16,4 8 18 16,-1 5 13-16,-4 5 16 15,0 7-6-15,-5-3-12 0,5 5 5 16,-1 0 118-16</inkml:trace>
  <inkml:trace contextRef="#ctx0" brushRef="#br0" timeOffset="1041.9648">3783 5461 1268 0,'-7'2'282'0,"-17"1"-90"16,-3 8-22-16,3 7-59 15,-5-1-28-15,10 9-49 16,2-5-12-16,15 4-17 16,6 3-1-16,14-6-3 15,10-1 0-15,3-6 2 16,0-9 1-16,0-9 3 16,-3-5 4-16,-5-9 6 15,-9-4 4-15,-14-3 13 0,-8-5 1 16,-18-7-4-1,-5-2-3-15,-12-15-14 0,1-3-4 16,-1-15-4-16,4 1-4 16,17 7-9-16,8 2-8 15,22 20-34-15,10 4-19 16,15 14-92-16,6 14-88 16</inkml:trace>
  <inkml:trace contextRef="#ctx0" brushRef="#br0" timeOffset="1468.9254">4033 5613 1418 0,'6'1'223'0,"10"4"-75"15,2 2-16-15,5-2-46 16,4 0-24-16,1-1-30 16,-5-4-4-16,1-8-11 0,-6-1-1 15,-7-10 1-15,-4-1-1 16,-7-6-2-16,0-2-3 15,-4 3-5-15,-4 2-4 16,-9 13-3-16,-6 3-3 16,-4 10 0-16,-3 6 1 15,7 12 3-15,-1 3 2 16,13 13 6-16,2 2 2 16,7 10 4-16,9 6 3 0,0 0-1 15,7 7 1-15,0-8-2 16,1-1-12-16,4-4 100 15</inkml:trace>
  <inkml:trace contextRef="#ctx0" brushRef="#br0" timeOffset="1976.4916">4619 5561 1140 0,'-3'-4'320'0,"-2"-7"-199"15,-6 5-11-15,-5-8-5 16,-2 2 4-16,-8 1-19 15,0 4-8-15,4 10-39 16,7 4-11-16,9 10-28 16,-1-3-9-16,12 9-5 15,2 0 0-15,12 0 4 16,7 3 3-16,4-11 3 16,0-6 2-16,-3-9 4 15,1-8 3-15,-13-12 6 16,-6 0 3-16,-17 0 1 15,-7 0-13-15,-8 8-75 16</inkml:trace>
  <inkml:trace contextRef="#ctx0" brushRef="#br0" timeOffset="2315.5297">4839 5346 1387 0,'-1'6'246'0,"-2"12"-39"15,3 10-43-15,0 24-62 16,5 4-6-16,5 21-25 16,0 9-7-16,0 0-30 15,-1 4-14-15,-2-20-8 16,-2-12-1-16,-2-22-1 16,1-11-18-16,-3-18-68 15,1-4-87-15</inkml:trace>
  <inkml:trace contextRef="#ctx0" brushRef="#br0" timeOffset="2471.1581">4945 5677 1393 0,'16'-1'226'0,"13"-2"-54"15,8 3-126-15</inkml:trace>
  <inkml:trace contextRef="#ctx0" brushRef="#br0" timeOffset="2989.174">5157 5564 949 0,'7'-5'454'16,"8"-1"-249"-16,0 6-40 15,-10 8-32-15,4 9-12 16,-6 7-33-16,0-2 3 15,1-2-30-15,-6-5-14 16,-2-5-16-16,3-5-10 0,2-11-7 16,5-5-3-16,2-11-5 15,3-2-3-15,2 2-4 16,5-4-3-16,3 11-1 16,-1-2-2-16,5 15 0 15,-6 2 0-15,-5 7 0 16,0 12 1-16,-8 2 1 15,3 11 5-15,-2 1-50 16,-3-3-53-16</inkml:trace>
  <inkml:trace contextRef="#ctx0" brushRef="#br0" timeOffset="3231.5259">5278 5106 1509 0,'1'0'277'0,"-1"-3"-66"16,0 16-118-16,-2 7-36 0,0 12-37 15,1 9-126-15</inkml:trace>
  <inkml:trace contextRef="#ctx0" brushRef="#br0" timeOffset="4032.813">6483 5317 1391 0,'-15'-7'225'0,"-15"-6"-78"15,-3 7-16-15,-2 8-56 16,5 9-25-16,5 15-39 16,7 7-10-16,10 11-9 15,8 7-2-15,19 5 2 16,5-2 3-16,15-5 8 16,6-8 6-16,2-14 7 15,10-9 1-15,-5-18 2 16,-2-6 15-16,-10-20 44 0,-12-10 22 15,-16-6 29-15,-11-8-11 16,-18-4-25-16,-12-4-21 16,-13 1-39-16,2 6-14 15,2 17-12-15,7 12-41 16,15 19 23-16</inkml:trace>
  <inkml:trace contextRef="#ctx0" brushRef="#br0" timeOffset="4734.8534">6968 5481 1250 0,'1'0'271'15,"2"-1"-148"-15,9 3-58 16,5 3-18-16,11 3-20 16,8-2-3-16,3-1 1 15,7 4-8-15,7-4-5 16,3 4-1-16,-2-2-3 16,-8-7 1-16,-14-1-20 15,-11-7-8-15,-6 1-4 16,-9-2 1-16,-7-2 18 15,-2-1 5-15,-12-2 4 16,9 3 0-16,-5-2 6 16,3 5 0-16,8-1-2 15,-1-1 0-15,3 5-7 16,7 5-2-16,6 4 1 16,2 7 7-16,2 8 24 0,-4-2 13 15,-8 6 20-15,-2 1-2 16,-6 0-17-16,-3-5-10 15,1-3-24-15,-2-8-49 16</inkml:trace>
  <inkml:trace contextRef="#ctx0" brushRef="#br0" timeOffset="5048.5264">7697 5263 1390 0,'-1'-1'257'16,"-4"0"-32"-16,1 6-95 15,0 7-46-15,1 13-43 16,3 3-12-16,4 11-10 16,4 3 0-16,5 5-4 0,2 2 0 15,-1-1 2-15,-2-2-30 16,-5-9-112-16,-2-3-140 16</inkml:trace>
  <inkml:trace contextRef="#ctx0" brushRef="#br0" timeOffset="5510.8846">7639 5262 1493 0,'8'-7'243'0,"14"-8"-78"16,2 2-38-16,6 6-53 15,7 3-11-15,-3 4-42 16,1 4-9-16,-2 9-6 16,-7 2-3-16,-11 7 0 15,-7 3 1-15,-13 3 1 16,-6 1 1-16,0-5 2 15,0-3 1-15,-1-12 0 16,1-3 0-16,9-4-5 16,2-2-2-16,9 0-2 0,8 0-2 15,4 0-2-15,11 4 0 16,4 8 2-16,-4 3 1 16,-4 9 3-16,-11-1 3 15,-17 0 4-15,-3 5 7 16,-13-3 10-16,-6-2 0 15,-13-3 2-15,-2-8-6 16,-1-8-8-16,-1-4-11 0,14-4-44 16,5-2-39-16</inkml:trace>
  <inkml:trace contextRef="#ctx0" brushRef="#br0" timeOffset="5841.5505">8454 5334 1693 0,'-2'-2'375'16,"1"1"-202"-16,0 1-47 16,1-1-66-16,0 1-20 15,0-1-26-15,0-1-12 16,0 1-58-16,3 0-63 15</inkml:trace>
  <inkml:trace contextRef="#ctx0" brushRef="#br0" timeOffset="6065.0366">8477 5511 1593 0,'3'0'328'0,"-1"-4"-149"16,0 1-40-16,-2 3-50 15,0-1-472-15</inkml:trace>
  <inkml:trace contextRef="#ctx0" brushRef="#br0" timeOffset="29708.2206">6559 7166 1344 0,'3'-4'250'0,"4"-4"-65"16,1 3-12-16,12 8-58 15,1 7-12-15,9 15-29 16,4 6-16-16,7 15-26 16,4 6-13-16,2 2-9 15,-6 0-2-15,-8-14-41 16,-4-7-51-16</inkml:trace>
  <inkml:trace contextRef="#ctx0" brushRef="#br0" timeOffset="29917.6892">6959 7110 1537 0,'-11'14'265'15,"-15"14"-96"-15,-3 10-55 16,-13 12-41-16,-1 3-13 16,-5 4-29-16,1-2-6 15,16-11-19-15,5-7-2 0,13-16-70 16,10-7-65-16</inkml:trace>
  <inkml:trace contextRef="#ctx0" brushRef="#br0" timeOffset="30298.2104">7021 7380 1438 0,'0'8'214'15,"-1"9"-76"-15,2 9-9 0,-1 9-48 16,1 3-22-16,3 0-41 16,-2-6-7-16,2-9-8 15,-2-6-17-15,-1-11-104 16,1-1-119-16</inkml:trace>
  <inkml:trace contextRef="#ctx0" brushRef="#br0" timeOffset="30654.9168">6986 7423 942 0,'1'-9'457'0,"9"-7"-254"15,3 0-48-15,6 7-61 16,8 6-13-16,1 2-29 15,-3 7-9-15,-8 2-12 16,-5 1-5-16,-10 6-11 0,-2 0-3 16,-2 2 1-16,-4-4-3 15,-1-6 0-15,-1-2-2 16,7-5-7-16,2-3-2 16,6 2-4-16,-7 1-1 15,5 0 2-15,23 4 1 16,31 10 2-16,-31-1 0 0,-16 8 15 15,-10 1 6-15,-14 9 10 16,-9-3 3-16,-7-9-7 16,2-1-7-16,-1-14-9 15,6-3-30-15,9-3-159 16</inkml:trace>
  <inkml:trace contextRef="#ctx0" brushRef="#br0" timeOffset="31086.1091">7584 7192 917 0,'2'-2'470'0,"6"-1"-260"16,7 3-61-16,16-1-76 16,3-3-17-16,10 3-43 15,2 1-7-15,-6 1 0 16,-1 3-64-16</inkml:trace>
  <inkml:trace contextRef="#ctx0" brushRef="#br0" timeOffset="31264.6321">7637 7355 1440 0,'15'4'243'0,"9"2"-44"16,16-4-92-16,0-2-38 16,5 3-38-16,-2 0 10 15</inkml:trace>
  <inkml:trace contextRef="#ctx0" brushRef="#br0" timeOffset="31745.3514">8255 7182 1550 0,'2'2'282'0,"4"0"-104"0,8 12-90 15,5 10-27-15,13 13-18 16,3 7-9-16,2 6-13 15,-2-2 0-15,-4-7-83 16,-3-4-85-16</inkml:trace>
  <inkml:trace contextRef="#ctx0" brushRef="#br0" timeOffset="31942.8185">8560 7156 1360 0,'-9'2'270'0,"-14"3"1"16,-2 7-68-16,-5 13-81 15,-1 3-34-15,-7 16-46 16,0 4-18-16,-3 1-18 0,0 3-6 16,11-6-37-16,6-8-42 15,18-11-189-15</inkml:trace>
  <inkml:trace contextRef="#ctx0" brushRef="#br0" timeOffset="32281.8609">8702 7499 1508 0,'-18'-1'260'0,"-17"-3"-85"16,2 5-55-16,3 8-73 16,7 7-20-16,9 8-27 15,3 1-3-15,15 0-1 16,6-3 3-16,9 0 1 15,7-6 2-15,10-5 6 16,0-7 2-16,8-13 7 16,-5-5 2-16,-17-12 2 15,-7 1-1-15,-19 1-5 16,-12-1 113-16</inkml:trace>
  <inkml:trace contextRef="#ctx0" brushRef="#br0" timeOffset="32646.8524">9146 7237 1097 0,'0'-3'401'0,"-2"0"-164"16,2 3-12-16,-1 0-89 15,-1 0-30-15,2 16-66 16,5 45-18-16,4-18-17 16,2 5-3-16,-2-1 5 15,2-3-32-15,-7-15-124 0</inkml:trace>
  <inkml:trace contextRef="#ctx0" brushRef="#br0" timeOffset="32796.9147">9049 7412 1634 0,'7'2'331'15,"14"-5"-200"-15,9 0-52 0,19 0-52 16,9-3-7-16,5 8-21 16</inkml:trace>
  <inkml:trace contextRef="#ctx0" brushRef="#br0" timeOffset="33365.2957">9574 7166 1359 0,'16'-4'254'0,"9"-3"-51"16,6 8-64-16,1 8-32 0,-13 13-38 16,-10 3-11-16,-14 11-25 15,-9 6-9-15,-5 5-15 16,5 0-4-16,12-4-3 16,4-7-2-16,15-12 1 15,6-5 0-15,3-8 0 16,9-6 1-16,-3-10-1 15,1-5-7-15,1-14-33 16,-6-5-19-16,-5-7-19 16,-4-6 10-16,-5-4 31 15,-7 0 18-15,-6 5 24 16,-2 5 10-16,-9 16 30 16,0 11 11-16,-1 18 14 15,-2 12-5-15,9 10-32 16,2 8-14-16,8 5-17 15,9 2-3-15,9 0 1 16,-1-6-28-16,5-4-253 16</inkml:trace>
  <inkml:trace contextRef="#ctx0" brushRef="#br0" timeOffset="33561.5189">10162 7473 1476 0,'7'3'251'0,"17"10"-67"15,7 3-72-15,0-8-73 16,3 7-20-16,-8-2-11 16,-5 1-17-16,-4 3-113 15</inkml:trace>
  <inkml:trace contextRef="#ctx0" brushRef="#br0" timeOffset="33709.8114">10342 7438 1779 0,'-12'14'434'0,"-19"14"-270"15,1-2-61-15,-7 5-69 16,6-3-27-16,9-4-15 0</inkml:trace>
  <inkml:trace contextRef="#ctx0" brushRef="#br0" timeOffset="34143.1015">10693 6976 1428 0,'-1'-1'226'0,"3"12"-66"16,-2 6-20-16,0 19-36 15,0 15-3-15,-9 7-10 16,-1 11-21-16,2 1-40 15,4-2-13-15,9-14-15 0,10-7 0 16,6-17-3-16,-1-10-6 16,7-6-40-16,-6-8-26 15</inkml:trace>
  <inkml:trace contextRef="#ctx0" brushRef="#br0" timeOffset="34319.6262">10568 7253 957 0,'5'1'487'15,"7"1"-252"-15,20 0-63 16,4 1-12-16,19 1-72 16,4 2-25-16,-4-2-31 15,2 1 64-15</inkml:trace>
  <inkml:trace contextRef="#ctx0" brushRef="#br0" timeOffset="51096.4068">5964 7362 981 0,'6'1'344'0,"7"2"-227"0,8 1-72 16,15 2-18-16,3-2-6 15,6 0-12-15,1 0-1 16,-3 5-11-16,-4-2-55 15</inkml:trace>
  <inkml:trace contextRef="#ctx0" brushRef="#br0" timeOffset="51382.0495">6002 7513 784 0,'5'-1'477'16,"3"2"-233"-16,10 3-129 15,8 0 11-15,12 3-21 16,3-1-15-16,5 4-43 16,0 0-14-16,-4-3-61 15</inkml:trace>
  <inkml:trace contextRef="#ctx0" brushRef="#br0" timeOffset="51905.3349">5387 7049 1353 0,'-2'-6'223'15,"1"1"-103"-15,1 6-32 16,-1-1-53-16,1 28-14 15,2 55-14-15,4-20-2 16,-6 14-3-16,-1 1 3 0,0 3 6 16,-4-10 4-1,5-22-28-15,4-11-30 0,-8-27-114 16</inkml:trace>
  <inkml:trace contextRef="#ctx0" brushRef="#br0" timeOffset="52334.1866">5254 7129 1126 0,'9'-11'338'0,"13"-21"-190"15,8 4-25-15,13 8-29 16,1 1-3-16,7 23-44 15,-2 8-13-15,-5 15-21 0,-5 8-4 16,-13-3-2-16,-6 2 0 16,-19-5 3-16,-7 1 0 15,-14-5 1-15,-8 0 0 16,-10 3-1-16,1-3 0 16,0 6-2-16,-1-6 1 15,7-10 1-15,2-4 0 16,9-10 0-16,4-3-2 0,16-7-9 15,5-3-4-15,16-2-6 16,11 5-3-16,6 9 0 16,1 4 1-16,0 22 4 15,-6 2 2-15,-4 15 5 16,-4 3 2-16,-7-11 3 16,2 1 0-16,-4-14 3 15,0-8 0-15,0-6 27 16,-1-3 424-16</inkml:trace>
  <inkml:trace contextRef="#ctx0" brushRef="#br0" timeOffset="70705.1319">13535 5899 1276 0,'3'-4'256'0,"3"-8"-130"0,-3 11-16 15,-8 14-37-15,-4 10-1 16,-13 23-23-16,-6 10-14 16,-12 27-19-16,-4 18-6 15,-4 31-6-15,-3 13-2 16,5 0-4-16,0-5-5 16,10-25-11-16,4-15-3 15,6-24-11-15,5-19-13 16,6-29-79-16</inkml:trace>
  <inkml:trace contextRef="#ctx0" brushRef="#br0" timeOffset="71105.0551">13469 5819 940 0,'-8'3'383'0,"-7"4"-225"16,5 2-68-16,8-7-30 15,2-3 2-15,10-11-25 0,6-9-6 16,12-7-7-16,9-5 0 16,0-3 11-16,4 4 10 15,-12 6 15-15,-10 9 3 16,-12 15-16-16,-7 2-13 16,0 12-17-16,4 12-4 15,5 9-1-15,-2 7 1 16,6 5-4-16,-4-4-4 0,7-8-18 15,1-11-51-15</inkml:trace>
  <inkml:trace contextRef="#ctx0" brushRef="#br0" timeOffset="71448.3631">13978 5325 846 0,'-3'-9'407'0,"-2"-6"-202"16,-5 2-112-16,-3 12-34 16,-4 6-12-16,1 15-29 15,2 7-11-15,9 8-8 0,4 0-2 16,5 1 2-16,10-3-1 15,7-11 19-15,4-8 10 16,11-14 19-16,2-3 16 16,-1-12 29-16,-5-9 7 15,-8-6 17-15,-13-11 11 16,-10 2-30-16,-7 1-17 16,-7 6-52-16,-5 11-21 0,-7 21-20 15,3 13-30 1</inkml:trace>
  <inkml:trace contextRef="#ctx0" brushRef="#br0" timeOffset="115817.8558">6693 7923 685 0,'0'-6'505'0,"0"-7"-198"16,-4 10-155-16,-1 14-22 15,-5 9-14-15,2 14-51 16,1 3-9-16,4-3-37 0,3-2-11 16,9-9-5-16,4-3 2 15,11-14 3-15,1-1 0 16,10-10 2-16,1-5 1 15,-4-3 0-15,-1-5 0 16,-18-2 1-16,-3 4 1 16,-4 1 2-16,-5 0-1 15,-3 0 0-15,-6-3-2 0,-6 1-5 16,2 4-2-16,1 8-6 16,6 6-2-16,7 16-5 15,3 3-2-15,14 17 1 16,0 6 1-16,3 10 5 15,1 5 2-15,-6 7 3 16,-10-5 2-16,-9-3 3 16,-7-8 2-16,-7-16 5 15,1-7 3-15,-7-17 3 16,1-8-1-16,-7-13-4 16,2-8-5-16,12-6-44 15,4-2-60-15</inkml:trace>
  <inkml:trace contextRef="#ctx0" brushRef="#br0" timeOffset="116152.4695">7088 8242 1277 0,'-3'-1'264'0,"-2"-3"-120"16,0 4-28-16,4 0-47 16,0 0-18-16,0 0-29 15,0 9-1-15,2 17 9 16,6 34-1-16,1-22 1 15,0 1-3-15,0-1-17 16,-2-7-1-16,1-9-2 16,-1-3-9-16,1-16-54 15,-2-3-51-15,0-13-126 16</inkml:trace>
  <inkml:trace contextRef="#ctx0" brushRef="#br0" timeOffset="116505.1213">7073 8273 1082 0,'8'-6'390'0,"5"-6"-205"16,7 1-66-16,1 1-13 16,7 3-36-16,2 2-15 15,1 9-23-15,-9 3-4 16,-14 8-9-16,-8 4-4 15,-14 5-2-15,-2-1-3 16,-2-2-2-16,-2-6 0 16,10-7-5-16,2-3-3 0,9-5-5 15,7-1-3-15,9-4-1 16,6 4 3-16,8 2 1 16,3 5 1-16,-5 10 4 15,-6 2 1-15,-15 8 15 16,-9 3 4-16,-17 1 4 15,-1 1 1-15,-14-12-4 16,2-5-4-16,6-13-25 16,0-9-35-16</inkml:trace>
  <inkml:trace contextRef="#ctx0" brushRef="#br0" timeOffset="117185.3176">7644 8310 1389 0,'4'0'229'16,"5"-2"-61"-16,10 2-75 15,6 0-17-15,15-2-34 16,2 0-13-16,11-1-15 16,-4 0-14-16,-11-1-124 15</inkml:trace>
  <inkml:trace contextRef="#ctx0" brushRef="#br0" timeOffset="117391.274">7721 8426 1315 0,'2'4'276'0,"6"6"-44"15,13-1-92-15,13 3-30 16,9-3-43-16,1-5-19 16,6-4-37-16,-5-11-325 15</inkml:trace>
  <inkml:trace contextRef="#ctx0" brushRef="#br0" timeOffset="118712.4117">8359 7997 1258 0,'-2'-2'273'0,"2"1"-134"16,-1 4-33-16,0-3-52 0,0 0-11 16,0 14-12-16,-3 35-9 15,7-20-8-15,6 0-3 16,4 5-5-16,6-1-3 15,4-7 1-15,3-8 0 16,1-12 3-16,2-6 0 16,-2-15 2-16,-4-8 0 15,-6-7 2-15,-5-4-1 16,-8 0 1-16,-4 2-2 16,-7 5 14-16,-2 8 10 0,-4 15 12 15,2 5 0-15,2 15-16 16,3 4-16-16,6 12-12 15,3 9-2-15,5 6-1 16,3 8 6-16,-1 4 11 16,-2 2 2-16,-4-3 6 15,-7-8-2-15,-7-14-2 16,-6-12 2-16,-8-20-1 16,-4-8-6-16,-2-16-12 15,1-7-13-15,11-4-47 16,6 0-48-16,14 7-267 15</inkml:trace>
  <inkml:trace contextRef="#ctx0" brushRef="#br0" timeOffset="119201.2955">8881 8334 1363 0,'-7'-5'232'0,"-8"-5"-79"16,-5-1-9-16,-10-1-41 16,-1 4-24-16,-1 5-36 15,0 4-13-15,11 13-28 16,5 0-7-16,10 12-5 15,5 3-2-15,10 2 1 16,6 3 3-16,12 0 4 16,-2-11 2-16,10-8 6 15,-1-12 5-15,-7-15 28 16,-2-6 15-16,-15-13 28 0,-11-3 2 16,-9-3-19-16,-9 2-17 15,-4 7-38-15,3 9 97 16</inkml:trace>
  <inkml:trace contextRef="#ctx0" brushRef="#br0" timeOffset="135257.0883">14169 9187 430 0,'-1'-1'239'0,"-1"-1"-32"16,2 2-74-16,0 0 60 16,0-1-28-16,0 1-41 15,27 0-21-15,49-2-11 16,-19 1-1-16,17-1-29 15,1-1-12-15,-4 3-30 16,-8 1-10-16,-18 0-14 16,-11 0-96-16</inkml:trace>
  <inkml:trace contextRef="#ctx0" brushRef="#br0" timeOffset="135736.5293">15585 9199 388 0,'2'-1'316'0,"-2"1"47"16,4 0-105-16,-4 0-129 16,0 0-48-16,18 1-7 15,41 3 0-15,-17 0-9 16,12-3-6-16,-1 1-7 15,1 1-7-15,-12 1-15 16,-7 3-41-16</inkml:trace>
  <inkml:trace contextRef="#ctx0" brushRef="#br0" timeOffset="286661.7426">23019 3471 476 0,'14'15'274'0,"15"13"-18"15,5 5-134-15,1 5-90 16,0 3-13-16</inkml:trace>
  <inkml:trace contextRef="#ctx0" brushRef="#br0" timeOffset="396509.2385">14567 13456 1138 0,'-5'-2'263'0,"-2"-4"-228"16,0 4-28-16,6-5-94 16,0-3-182-16</inkml:trace>
  <inkml:trace contextRef="#ctx0" brushRef="#br0" timeOffset="404464.9518">18304 15692 1354 0,'4'5'215'0,"-1"16"-94"15,4 8-22-15,-2 16-7 16,-3 8-19-16,2 6-35 16,-3-4-9-16,1-11-13 15,-1-12-2-15,3-21-1 16,4-9 0-16,0-25 1 15,2-11-1-15,10-16-7 16,3-8-1-16,7 6-5 16,1 5 8-16,-3 19 19 15,-2 13 7-15,-12 19 20 0,0 8 2 16,-11 22-10-16,-4 7-4 16,-6 10-19-16,-3 2-7 15,6-7-8-15,8-7-7 16,7-14-64-16,9-13-54 15</inkml:trace>
  <inkml:trace contextRef="#ctx0" brushRef="#br0" timeOffset="404905.0925">18772 15681 1411 0,'-2'0'249'16,"-6"0"-39"-16,4 6-32 15,4 24-72-15,0 7-16 16,6 30-30-16,7 11-8 15,0 14-18-15,3 3-7 16,-5-5-10-16,0-6-4 16,-3-15-18-16,-2-8-16 0,-3-26-58 15,1-12-36-15,-4-29-163 16</inkml:trace>
  <inkml:trace contextRef="#ctx0" brushRef="#br0" timeOffset="405055.6903">18820 16012 1479 0,'8'-4'272'15,"7"-3"-53"-15,14 1-101 16,2 4-22-16,11 4-65 16,0 3-3-16,-5 4-272 15</inkml:trace>
  <inkml:trace contextRef="#ctx0" brushRef="#br0" timeOffset="407744.9947">19399 15273 1289 0,'-15'-1'263'0,"-18"5"-98"0,-5 13-8 16,-3 24-23-16,-1 16-22 16,8 30-32-16,5 13-13 15,20 14-32-15,12 4-3 16,24-9-13-16,11-12-5 15,13-22-20-15,5-15-27 0,-4-21-110 16,2-9-117-16</inkml:trace>
  <inkml:trace contextRef="#ctx0" brushRef="#br0" timeOffset="408334.1472">19722 15712 964 0,'-18'7'420'0,"-18"1"-254"15,-1-6-61-15,0-7-2 16,5-17-31-16,8-6-19 0,11-8-24 16,10-3-2-16,13 5 0 15,8 3 4-15,13 10 5 16,3 7 3-16,7 14-4 16,-2 13 6-16,-13 12-2 15,-10 10-2-15,-21 16-5 16,-16 2-4-16,-19 11-8 15,-3 4-6-15,-1-10-5 16,4-9-2-16,12-19-6 16,7-12 0-16,14-18-5 15,1-8-3-15,10-10 2 16,6 1-2-16,11 1 4 16,10 3 0-16,11 7 0 15,5 5 0-15,0 9 0 16,3 5-27-16,-5 11-90 15</inkml:trace>
  <inkml:trace contextRef="#ctx0" brushRef="#br0" timeOffset="408838.0034">20080 15870 704 0,'8'-9'495'16,"5"-5"-234"-16,-1-5-142 16,-5-1-13-16,-3-2-19 15,-3 0-3-15,-5 2-3 16,-5-1-9-16,-10 4-21 15,-5 4-9-15,-4 13-11 16,-1 9-5-16,0 16-11 16,-1 7-5-16,8 9-9 15,7 4-1-15,15 2 0 16,9-4-1-16,12-11 1 16,2-5 1-16,6-16 1 15,1-4 1-15,2-14 1 16,2-3 0-16,-5-17-4 15,-4-6-6-15,-9-5-1 0,-7-4-1 16,-9 7 4-16,-7 4 4 16,-3 10 2-16,2 9-1 15,0 12-1-15,2 5 0 16,5 12 0-16,1 4-2 16,10 7-1-16,4 0 3 0,9 2-2 15,3-2 2-15,0-5-24 16,3 1-60-16</inkml:trace>
  <inkml:trace contextRef="#ctx0" brushRef="#br0" timeOffset="409098.3583">20189 15305 1486 0,'19'-2'261'15,"12"-1"-56"-15,12 26-90 16,6 19-22-16,1 24-26 16,-3 11-11-16,-23 17-18 0,-16 1-1 15,-25 14-11-15,-10-1-5 16,-5-13-38-16,3-10-42 15,13-30 130-15</inkml:trace>
  <inkml:trace contextRef="#ctx0" brushRef="#br0" timeOffset="409409.1053">20690 15737 1586 0,'10'-3'295'0,"17"-1"-147"16,7 1-56-16,18 5-25 15,3-1-30-15,0 2-56 16,-2 1-42-16</inkml:trace>
  <inkml:trace contextRef="#ctx0" brushRef="#br0" timeOffset="409573.7135">20820 15896 1650 0,'13'3'334'16,"10"1"-204"-16,11-3-59 15,18-2-64-15,-2-7 94 0</inkml:trace>
  <inkml:trace contextRef="#ctx0" brushRef="#br0" timeOffset="410111.8951">21517 15681 1385 0,'-20'4'216'16,"-22"-4"-67"-16,-2-6-4 16,9-14-22-16,4-4-27 15,16-9-62-15,15-4-12 16,23-3-23-16,9-1-5 0,16 10 6 16,4 7 3-16,4 20 11 15,0 16 3-15,-11 19 8 16,-15 13 11-16,-29 25 11 15,-18 5-1-15,-27 13-8 16,-8 0-13-16,-3-12-14 16,-2-9-2-16,9-26 0 15,2-15-6-15,9-24-11 16,7-12-2-16,16-11-7 16,14-5 2-16,21 2 10 15,9 2 5-15,9 10 6 16,-1 11 3-16,4 16 1 15,-3 10-4-15,-1 15-6 16,0-2 19-16</inkml:trace>
  <inkml:trace contextRef="#ctx0" brushRef="#br0" timeOffset="410799.6744">21847 15737 1447 0,'8'10'231'0,"-2"5"-61"0,-3 16-82 16,1 6-14-16,-10 6-29 15,-2 1-7-15,2-8-6 16,-2-3-4-16,6-13-13 16,1-7-3-16,3-18-4 15,0-12-2-15,13-13-5 16,6-4-1-16,7-3-2 15,5 6 2-15,-2 6 10 16,-2 9 5-16,-5 17 14 16,-5 11 9-16,-15 18-2 15,-4 7-4-15,-11 8-5 16,2-3-32-16,4-6-75 16,5-9-156-16</inkml:trace>
  <inkml:trace contextRef="#ctx0" brushRef="#br0" timeOffset="410999.9084">22251 15747 1624 0,'0'9'340'16,"1"24"-159"-16,-1 6-40 15,0 22-38-15,0 7-23 16,0 13-33-16,-2 5-13 15,-2 3-18-15,2-3-27 16,2-15-67-16,2-15-27 0,3-21-76 16</inkml:trace>
  <inkml:trace contextRef="#ctx0" brushRef="#br0" timeOffset="411136.8329">22344 16049 1758 0,'10'-2'365'0,"14"-4"-297"16,4-1-40-16,6 2 57 15</inkml:trace>
  <inkml:trace contextRef="#ctx0" brushRef="#br0" timeOffset="411653.7909">22817 15876 1437 0,'0'-9'218'0,"-5"-15"-72"16,1-2 0-16,-8 1-18 16,-6 0-3-16,-7 7-24 15,-3 3-20-15,-6 15-39 16,-2 7-17-16,3 20-18 15,2 6-7-15,10 10-1 16,7 3-2-16,14-7 0 16,8 2 1-16,12-13 1 15,5-8 0-15,10-11 0 16,3-11-7-16,1-11-23 16,-2-10-15-16,-11-7-27 15,-1-1 4-15,-13-4 22 16,-1 11 16-16,-5 7 33 15,-10 7 9-15,-1 14 20 0,-4 8 2 16,3 7-2-16,4 7-7 16,2 0-15-16,4 0-9 15,7-5-41-15,5-4-227 16</inkml:trace>
  <inkml:trace contextRef="#ctx0" brushRef="#br0" timeOffset="411805.6239">23103 15883 1624 0,'1'0'385'0,"2"0"-113"16,0 0-97-16,-3 0-110 16,0-1-3-16</inkml:trace>
  <inkml:trace contextRef="#ctx0" brushRef="#br0" timeOffset="412313.9742">23498 15747 1394 0,'-15'-1'234'0,"-15"1"-41"16,-4 1-22-16,4 9-76 16,7 8-18-16,4 8-58 15,5 5-16-15,10 9-4 16,7-1 1-16,14-4-2 15,11-5 2-15,12-11 11 16,5-9 7-16,4-13 11 16,-5-4 3-16,-17-10 6 15,-9-4-2-15,-27-1-9 16,-9 0-4-16,-17 4-16 16,-6 5-7-16,8 6-49 0,8 1-45 15</inkml:trace>
  <inkml:trace contextRef="#ctx0" brushRef="#br0" timeOffset="412612.0947">23605 15768 1396 0,'7'-4'285'0,"4"-5"38"16,1 4-159-16,-1 0-27 15,-3 5-63-15,-4 3-27 0,-4 8-27 16,-1 5-6-16,-5 10-9 15,0 4-3-15,0 4-1 16,2-1 0-16,9-6 0 16,9-6 1-16,10-3 6 15,7-2 6-15,6-8 3 16,-7-7 2-16,-4-9-1 16,0-8-3-16,-7-13-1 15,3-2-2-15,-6-8-6 16,-5-5-9-16,-9-2-39 15,-2 2-27-15,-3 9-142 16,-5 9-85-16</inkml:trace>
  <inkml:trace contextRef="#ctx0" brushRef="#br0" timeOffset="412956.5346">23998 15783 1565 0,'0'1'308'0,"6"9"-80"15,2 6-85-15,10 14-70 16,-1 2-6-16,-1 6-30 15,4 2-6-15,-7-5-12 16,5-3-9-16,-1-15-1 16,-1-9 4-16,-1-16 2 15,0-2 2-15,-1-13-2 16,1-5-3-16,0-7-5 16,-4-5-2-16,0-3-32 15,-1 5-22-15,-3 13-76 16,1 4-137-16</inkml:trace>
  <inkml:trace contextRef="#ctx0" brushRef="#br0" timeOffset="413600.6739">24562 15943 792 0,'3'-7'455'0,"-1"-9"-208"15,-2 0-107-15,-2-3-6 16,-4 1-3-16,-7-2-32 15,-1-3-17-15,-7 1-14 16,-3 2-3-16,-3 3-8 16,-2 9-8-16,1 10-21 15,-1 6-11-15,3 14-16 0,2 8-3 16,12 10-1-16,11 4 1 16,11-2 2-16,8-4 0 15,7-8 0-15,6-11 3 16,7-12 1-16,4-10 0 15,-4-15-3-15,-5-5-4 16,-9-13-10-16,-8-2 1 16,-10-3 1-16,-5 0 5 15,-8 7 6-15,2 9 2 0,-3 15-1 16,3 10 5-16,3 14 4 16,1 9 4-16,6 14 3 15,6 4-3-15,12 1-3 16,3-2-4-16,9-4 29 15,-2-5 177-15</inkml:trace>
  <inkml:trace contextRef="#ctx0" brushRef="#br0" timeOffset="414958.936">18452 17049 1091 0,'-10'-5'346'16,"-17"-4"-223"-16,-6 6-13 16,-11 7-2-16,4 3-14 15,4 10-39-15,8 0-16 16,15 3-29-16,11 8-7 15,19 3-5-15,12 1-1 0,18 4 2 16,8-5 1-16,-5 0 11 16,-6-1 18-16,-20-3 29 15,-17-3 16-15,-26-5 3 16,-12-2-16-16,-25-14-30 16,-1 0-16-16,7-11-39 15,7-2-35-15,25 1-111 16,9-2-204-16</inkml:trace>
  <inkml:trace contextRef="#ctx0" brushRef="#br0" timeOffset="415139.8826">18636 17141 1503 0,'0'0'257'0,"-1"3"-70"0,1 7-59 16,1 7-37-16,1 8-21 15,-1 7-35-15,3 7-9 16,1 7-10-16,1 0 2 16,1 0-160-16,-3-12-164 15</inkml:trace>
  <inkml:trace contextRef="#ctx0" brushRef="#br0" timeOffset="415276.1834">18598 16936 1526 0,'2'-6'224'16,"0"-6"-134"-16,7 13-59 15,-2 4-53-15</inkml:trace>
  <inkml:trace contextRef="#ctx0" brushRef="#br0" timeOffset="415572.3899">18813 17173 1650 0,'1'14'338'0,"1"18"-198"16,4 5-33-16,-1 6-19 16,-2-1-33-16,1-6-33 15,-2-5-8-15,4-17-4 0,3-10 2 16,4-16-2-16,-1-11-1 15,6-13-3-15,1-4-4 16,7 1-2-16,5 4-2 16,-4 12-1-16,-1 8-1 15,-4 15 0-15,-5 7 10 16,-2 21 22-16,-2 5 6 16,-8 13 6-16,-2 7-6 15,-1-1-23-15,1-1 351 0</inkml:trace>
  <inkml:trace contextRef="#ctx0" brushRef="#br0" timeOffset="416007.4872">19626 16758 1035 0,'-19'-8'409'16,"-17"-8"-219"-16,-6 6-6 0,-1 15-26 16,0 13-15-16,0 31-50 15,3 17-22-15,13 18-37 16,12 11-19-16,22-4-12 15,11-1 1-15,14-11-27 16,4-9-24-16,6-15-80 16,1-17-69-16</inkml:trace>
  <inkml:trace contextRef="#ctx0" brushRef="#br0" timeOffset="416400.9402">19916 17254 1263 0,'-18'-12'266'0,"-24"-17"-133"0,8-9-19 16,8-9-26-16,9-1-16 15,23-3-14-15,10 6 7 16,18 13 2-16,2 4 0 15,3 26-25-15,-4 8-15 16,-13 22-10-16,-5 12 1 16,-16 15 6-16,-6 4-1 0,-21-2-4 15,-6 1-5 1,-12-11-5-16,-2-5 0 0,3-13-17 16,6-10-16-16,12-19-24 15,5-3-7-15,16-16 7 16,6 0 14-16,13 1 19 15,8 3 5-15,12 8 5 16,-1 7 4-16,8 13 7 16,-2 6 3-16,-7 11 3 15,-2-3 22-15,-7 1-119 16</inkml:trace>
  <inkml:trace contextRef="#ctx0" brushRef="#br0" timeOffset="416845.585">20412 17186 1369 0,'0'6'237'0,"0"12"-28"16,-9 4-37-16,-7 13-50 15,-9 0-9-15,-8 6-69 16,-5-5-12-16,-4-12-15 15,3-9-5-15,5-18-3 16,4-8-3-16,10-16-5 16,8-3-5-16,11-6-2 15,2 3-2-15,14 7 1 16,3 1 0-16,8 14 2 16,3 5 2-16,2 15 11 15,-1 11 11-15,-1 12 13 16,-3 6 0-16,-2 5-2 15,-1 2 0-15</inkml:trace>
  <inkml:trace contextRef="#ctx0" brushRef="#br0" timeOffset="417220.1402">20504 16728 1456 0,'7'14'226'0,"13"37"-57"16,0 13-31-16,9 26-50 16,-2 13-11-16,-15-1-33 15,-5 3-15-15,-16-9-4 16,-5-10-18-16,2-26-68 15,1-18-63-15</inkml:trace>
  <inkml:trace contextRef="#ctx0" brushRef="#br0" timeOffset="417415.6168">20880 17156 1583 0,'16'-1'262'0,"18"-2"-154"15,5 1-63-15,7-1-8 16,-5-3-19-16</inkml:trace>
  <inkml:trace contextRef="#ctx0" brushRef="#br0" timeOffset="417566.2235">20876 17339 1636 0,'15'1'327'16,"13"5"-199"-16,11-4-67 15,10 1-3-15</inkml:trace>
  <inkml:trace contextRef="#ctx0" brushRef="#br0" timeOffset="418163.4644">21674 17120 1382 0,'-11'12'226'0,"-20"5"-69"16,-3-1-23-16,0-12-41 16,0-8-28-16,6-16-44 15,1-10-8-15,15-14-8 16,2-11-3-16,17 2 4 15,8 0 15-15,15 12 16 0,10 12 2 16,9 21 0-16,5 11-10 16,-8 30-7-16,-6 12 4 15,-19 15 10-15,-15 9-1 16,-26 6-4-16,-13-3-6 16,-13 1-11-16,-3-7-2 15,5-25-12-15,6-11-14 0,4-26-23 16,3-10-3-16,13-13 6 15,4-5 12-15,20-5 16 16,7 2 3-16,13 2 0 16,6 9 3-16,7 16 0 15,6 10-1-15,2 18 1 16,0 9 27-16</inkml:trace>
  <inkml:trace contextRef="#ctx0" brushRef="#br0" timeOffset="418646.7074">22176 17061 1342 0,'-19'-7'257'16,"-12"-12"-77"-16,-6 12-46 16,0 8-23-16,6 14-57 15,4 3-20-15,6 6-21 16,6-4-7-16,13-2-8 16,6 6 0-16,20 2 13 15,5-3 13-15,5 4 22 16,-4-2 5-16,-14 1-6 15,-9 0-9-15,-18-5-14 16,-7-4-2-16,-9-11-12 16,-5-7-26-16,3-14-80 15,5-9-77-15,8-16-134 16</inkml:trace>
  <inkml:trace contextRef="#ctx0" brushRef="#br0" timeOffset="418798.3017">22218 17056 1361 0,'8'4'252'16,"7"10"-51"-16,-2 8-4 16,-6 10-75-16,-6 9-26 15,-1 5-51-15,-6-4-17 16,0 0-5-16,1-5-26 16,-1-12 201-16</inkml:trace>
  <inkml:trace contextRef="#ctx0" brushRef="#br0" timeOffset="418945.0993">22296 16830 1599 0,'-5'-2'289'16,"-3"1"-139"-16,6 6-126 15,-3 4-20-15</inkml:trace>
  <inkml:trace contextRef="#ctx0" brushRef="#br0" timeOffset="419197.4939">22465 17238 1658 0,'6'19'320'0,"2"22"-205"0,-8-4-30 15,-1-10-22-15,-10-7-11 16,7-14-34-16,4-9-4 15,1-17-7-15,11-7-3 16,2-10-7-16,5-2-2 16,7 8-1-16,2-2 1 15,2 17 19-15,-2 5 17 16,-4 19 14-16,-2 14 4 0,-8 9-15 16,-4 12-12-16,-8-1-7 15,1-1 15-15</inkml:trace>
  <inkml:trace contextRef="#ctx0" brushRef="#br0" timeOffset="419696.699">23033 17257 1472 0,'-5'-14'244'0,"-7"-14"-69"16,-4 3-73-16,-1 6-13 15,-5 2-19-15,-1 6-4 16,-1 11-24-16,1 6-9 16,3 14-24-16,-1 3-7 15,11 5-4-15,2 4-2 0,14 0 1 16,7 1 1-16,12-5 2 16,3-7 0-16,1-16 2 15,5-6 0-15,-2-13 4 16,-4-5 0-16,-7-7 0 15,-4 0 0-15,-13-3-2 16,-4 5-1-16,-4 8-2 16,-7 7-1-16,2 12 0 15,1 9 0-15,3 7 0 16,2 3 1-16,6 8-1 16,5 2 0-16,7-2 5 15,3 3-24-15,2-14-233 16</inkml:trace>
  <inkml:trace contextRef="#ctx0" brushRef="#br0" timeOffset="419845.2701">23345 17242 1688 0,'2'-1'389'0,"-1"-2"-155"16,3 0-168-16,-4 3-19 15</inkml:trace>
  <inkml:trace contextRef="#ctx0" brushRef="#br0" timeOffset="420290.3125">23761 17133 1478 0,'-16'-8'264'16,"-19"-3"-40"-16,3 9-34 15,-1 8-72-15,5 9-36 16,5 11-53-16,4 8-18 15,12 7-11-15,9 6 0 16,13 1 0-16,10-8 0 0,18-6 0 16,5-10 2-16,10-13-7 15,2-7-28-15,-2-12-111 16,-1-7-146-16</inkml:trace>
  <inkml:trace contextRef="#ctx0" brushRef="#br0" timeOffset="420564.253">24075 17218 1026 0,'-14'-8'436'0,"-16"-6"-200"16,-9 5-22-16,-3 9-62 16,2 2-27-16,4 10-68 15,9 2-25-15,11 6-27 16,7 5-5-16,10 1 0 16,7 2 0-16,12-5 1 15,5-2 2-15,12-11 0 16,0-7 2-16,3-12 0 15,-3-7 1-15,-2-8 0 16,-5-4 0-16,-1 2-1 0,-4 0 11 16,-3 10 26-16,0 8 5 15,-6 10 7-15,-5 11-9 16,-9 9-26-16,-2 6-4 16,-7 0-1-16,0-1-16 15,3-5-277-15</inkml:trace>
  <inkml:trace contextRef="#ctx0" brushRef="#br0" timeOffset="421352.8366">24601 17247 694 0,'-1'-8'380'0,"-7"-12"-89"16,-6-1-151-16,-11 3-30 15,-6-2 7-15,-5 14-17 16,-2 4 4-16,6 12-32 16,3 10-14-16,7 9-30 0,8 2-11 15,13 5-8-15,6 2-5 16,13-4 1-16,1-5-1 15,8-11 1-15,6-12 2 16,5-15 2-16,2-8 0 16,-4-13-15-16,-4-2-9 15,-11-3-7-15,-5 3 1 16,-9 10 10-16,-6 4 11 16,-2 19 40-16,-2 9 24 15,5 12 26-15,7 10-3 0,16 5-33 16,9 6-20-16,8-3-8 15,2-6 209-15</inkml:trace>
  <inkml:trace contextRef="#ctx0" brushRef="#br0" timeOffset="433180.7702">16527 14093 349 0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09T12:25:23.20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11277 13833 876 0,'-7'0'463'16,"-4"0"-276"-16,2 8-89 15,-1 5-8-15,3 12-36 16,2 11-17-16,12 31 3 16,2 15-2-16,4 34-8 15,4 23 0-15,-5 17-21 16,-2 12-2-16,-3 3-1 16,-8 0 2-16,-11-11 1 15,-3-13 2-15,-2-31 1 16,6-20-1-16,8-32-3 15,3-15 5-15,-2-27-128 16</inkml:trace>
  <inkml:trace contextRef="#ctx0" brushRef="#br0" timeOffset="580.4672">11307 13751 1058 0,'-3'-3'361'0,"-4"-1"-232"16,4 7-20-16,-13 7-14 0,-5 11-16 15,-9 12-15-15,-5 8-16 16,3 8-25-16,3-4-3 16,14-10-17-16,5-10-1 15,8-19 1-15,3-4 1 16,7-11 3-16,3-9 0 15,7-9 0-15,1-8-2 16,4 0 1-16,-2 1 7 16,0 7 8-16,-3 2 3 0,-5 12 0 15,-4 10-2-15,-1 18-8 16,3 13-1-16,2 20 9 16,9 8-25-16</inkml:trace>
  <inkml:trace contextRef="#ctx0" brushRef="#br0" timeOffset="1134.1106">11016 15311 1479 0,'-1'4'223'0,"1"7"-113"16,3 9-18-16,8 10-39 16,6 7-7-16,12 7-13 15,7 0-5-15,5 0-16 16,1-6-3-16,-6-19-1 16,-3-12 2-16,-6-23 33 15,-1-16 20-15,-4-8 24 16,-4-4 1-16,-1 2-33 15,-2 5-19-15,2 7-45 0,-1 6-38 16</inkml:trace>
  <inkml:trace contextRef="#ctx0" brushRef="#br0" timeOffset="1768.63">10433 14483 907 0,'-4'-4'410'0,"-5"-12"-226"0,3-6-83 15,9-1-23-15,2-4 7 16,13 5-15-16,7 6-1 16,10 9-15-16,4 8-12 15,0 20-10-15,-5 8-7 16,-17 14-3-16,-10 5-1 0,-18 2-3 15,-11 2-1-15,-8-4-3 16,-4-5-1-16,-1-11-1 16,3-9-1-16,5-15-5 15,9-7-3-15,5-10-3 16,5-4-3-16,7 1-3 16,2-1-1-16,14 8 0 15,5 5 3-15,7 8 8 16,3 7 4-16,1 5 2 15,1-2 0-15,0-1-7 16,0-4-38-16,-3-7-172 16</inkml:trace>
  <inkml:trace contextRef="#ctx0" brushRef="#br0" timeOffset="2272.4148">10758 14549 1421 0,'6'6'201'15,"3"8"-105"-15,1 3-13 16,-1 13-23-16,-4 0-6 16,0 1-9-16,-4-1-12 15,-1-11-9-15,0-4-8 0,0-12-4 16,1-4 2-16,0-11-3 15,-1-6-1-15,0-6-6 16,5-2-3-16,4 2-1 16,6 3-2-16,6 4-1 15,-3 2 1-15,0 7 0 16,0 6 1-16,-8 9 3 16,-2 5 1-16,-3 11 2 15,-2 4 0-15,0 2-2 16,1 3-1-16,1-9-1 15,-1-5 1-15,2-8-2 16,0-8 0-16,0-10 0 16,1-5 0-16,1-12 1 15,-1-3-1-15,4-5 1 16,0 4 0-16,-2 4 2 16,2 6 8-16,1 16 16 0,0-1 7 15,2 16 23-15,-1 4-2 16,0 12-10-16,-1 6-5 15,1 3-20-15,-4 0-5 16,-1-5-11-16,-2-4 50 16</inkml:trace>
  <inkml:trace contextRef="#ctx0" brushRef="#br0" timeOffset="6167.2829">19940 13785 1298 0,'-3'-1'253'0,"3"3"-114"16,0 5-12-16,0-7-24 15,1 8-15-15,4 20-29 16,8 34-13-16,-2-22-19 16,-9-2-11-16,2 0-41 15,-1-4-44-15</inkml:trace>
  <inkml:trace contextRef="#ctx0" brushRef="#br0" timeOffset="6496.251">19938 14291 876 0,'1'-4'494'16,"-3"2"-293"-16,3 2-69 16,-1 0-9-16,-1 0-40 15,1 8-24-15,1 21-38 16,7 34-10-16,-2-26-7 15,1 4-41-15</inkml:trace>
  <inkml:trace contextRef="#ctx0" brushRef="#br0" timeOffset="6865.2441">19917 14949 1316 0,'0'5'256'16,"-1"1"-83"-16,0 7-75 15,1 5 0-15,0 7-39 16,-1 2-16-16,5 8-18 16,-2 2-7-16,3 2-9 15,2 4 4-15,-4-8-33 16,0-3-40-16,2-7-173 15</inkml:trace>
  <inkml:trace contextRef="#ctx0" brushRef="#br0" timeOffset="7156.1794">19931 15460 1428 0,'4'15'248'15,"-2"9"-52"-15,0 7-73 16,2 6-31-16,-4-7-54 16,7 2-20-16</inkml:trace>
  <inkml:trace contextRef="#ctx0" brushRef="#br0">12224 15609 221 0</inkml:trace>
  <inkml:trace contextRef="#ctx0" brushRef="#br0" timeOffset="10723.2246">12376 15508 804 0,'5'-1'287'0,"2"-6"-176"16,-1 6-69-16,-3 1 29 16,-3 1 1-16,-1-1-10 15,0 0-19-15,0 0-16 16,-14 11-11-16,-40 35-12 16,28-29-1-16,3-2-1 15,-3-1 0-15,9-4 1 16,-1 3 1-16,1-7 3 0,2 0 3 15,-1-2 17-15,4-2 0 16,3 4 3-16,1 0-3 16,6 0-12-16,4 2-1 15,6-1-2-15,5-2 0 16,9 2-7-16,3-2-2 16,15 0-1-16,2 2 0 15,12-1 1-15,5 1 12 16</inkml:trace>
  <inkml:trace contextRef="#ctx0" brushRef="#br0" timeOffset="13059.8925">12210 15707 577 0,'4'0'292'0,"12"-3"-104"16,2 1-56-16,9 1-78 15,6-1-21-15,15-2-16 16,8 0-4-16,16-1-4 16,6 3-3-16,7 2 35 15,8-3 4-15,6-1 2 16,6-1-12-16,9-1-15 15,0 3-9-15,7-2-2 16,3-1 0-16,4 2-3 16,6 2-3-16,1-2-1 15,1 4 0-15,-3-1-1 16,-1-2 0-16,2-1-1 0,-3-2 0 16,3 3 13-16,-1-2 2 15,-1 3 1-15,1 2 2 16,-4-4-15-16,-1 4 0 15,-6 0-1-15,-2 0-1 16,-4 2 1-16,-3-4-1 16,0 2 2-16,-3 2-1 15,-4-4-2-15,-1 2 1 0,-4-2-1 16,3-1 11-16,-4 3 15 16,-5-4 0-16,-11 7 2 15,-3 0-10-15,-2 2-14 16,6 3-1-16,-6-6 0 15,-1 1 0-15,2-1 0 16,-3-6 0-16,6 3-2 16,5-2 0-16,-9 0-1 15,-2 2 1-15,-4-2 0 16,-2 0-1-16,4 1 1 16,-2 1 0-16,-3 1 0 15,-1 2 0-15,-6 0 0 16,-1-2-1-16,-1 2 0 15,1-1 0-15,-2 0 0 16,-3 0 0-16,-3 3 1 16,-3-4-1-16,-6-2 0 15,-5 1 1-15,2-6 0 0,1-2-1 16,4 7 1-16,5-4 0 16,-4 3 0-16,-2 3 0 15,-4-10 0-15,0 8-1 16,-6-3 0-16,0 1 0 15,-3 4 0-15,-6-4 0 16,2 3 0-16,1 1 1 16,0 0-1-16,1-1 0 15,-4 2 0-15,-1-1 0 0,-3 0 0 16,-1-1 0-16,-2 1 0 16,4 0 0-16,0 1 0 15,-2-1 0-15,3-2 2 16,-2-5-1-16,2 5-1 15,1-1 1-15,-1 0-1 16,-2-1 0-16,-3 2 0 16,-1 0 0-16,0 3 0 15,-1 0 0-15,-3-2 0 16,1 3 0-16,-2-6 0 16,0 1 0-16,6 1 0 15,-3-1 0-15,4 1 0 16,-1 2 0-16,1 0 0 15,-2-1 0-15,-5 0 1 16,-4-1 0-16,-7-2-1 16,-3 1 1-16,-3-3-1 0,-7-2 1 15,-4-2 0-15,-2-1-1 16,-4-5 0-16,0-2 0 16,0-4-1-16,0 0-1 15,-1 8-1-15,-2 4 0 16,0 7 0-16,4 3 1 15,0 6-1-15,9 1 1 16,10 2 0-16,-1-1 0 16,16 3 2-16,6 1-1 0,9 1 1 15,6 0 0-15,2-2 0 16,0 1 0-16,0-3 0 16,0 0 1-16,-8-2-1 15,-3-1 1-15,-11 0-1 16,-9-3-1-16,-9 2 13 15,-10-1 5-15,-9 5 16 16,-3 1 7-16,-5 1-10 16,-1 4-7-16,0 0-12 15,1 3-5-15,0 0-27 16,-1-2-42-16</inkml:trace>
  <inkml:trace contextRef="#ctx0" brushRef="#br0" timeOffset="14966.5227">15653 16085 909 0,'-2'0'438'0,"2"4"-282"16,-3-4-49-16,3 0 7 15,0-1-25-15,0 0 2 16,1-2-30-16,10-19-10 16,33-38-13-16,-32 22-4 0,0-1 4 15,-2 3 6-15,-8 9 5 16,0 10 6-16,-4 11-18 15,-1 7-11-15,-2 17-21 16,3 8-8-16,2 13-3 16,0 5-1-16,5 5 6 15,0-6 0-15,5-6 3 16,0-3 2-16,3-12-23 16,1-4-32-16,2-5-116 15,0-5-116-15</inkml:trace>
  <inkml:trace contextRef="#ctx0" brushRef="#br0" timeOffset="15362.1407">16085 16013 960 0,'2'-8'409'16,"-4"-12"-249"-16,2 5-47 15,-1 0-4-15,-6 0-4 16,5 6-11-16,-9-1-12 16,4 9-34-16,-3 2-17 15,-6 9-23-15,4 5-8 0,1 7-5 16,3 7-2-16,8 3 1 16,3 2 1-16,10 2 0 15,3-5 0-15,7 1 3 16,1-5 1-16,6-10 1 15,-1-3 1-15,7-18 3 16,1-5 0-16,-7-12-6 16,-3-6 36-16,-13-9 41 15,-9 2 12-15,-12-2 28 16,-8 2-34-16,-12 13-38 16,-2-1-13-16,-5 10-22 15,1 3-5-15,6 2-32 16,5 2-38-16,14 3-185 15</inkml:trace>
  <inkml:trace contextRef="#ctx0" brushRef="#br0" timeOffset="16479.4439">16532 16089 861 0,'3'-3'476'16,"1"-10"-282"-16,3 5-61 15,3 2-1-15,-1 4-31 16,2 3-25-16,-3 6-36 16,3 7-10-16,-7 5-6 15,0 4-2-15,0 2-6 16,-2 1-1-16,0-3-5 15,-2-4 0-15,1-5 0 16,0-7 2-16,-1-7 1 0,4-8 0 16,-3-7-4-16,5-2-4 15,-2-7-3-15,4 5-2 16,4 1-3-16,-2 0 1 16,4 9-3-16,-1 4-1 15,-3 6-1-15,2 5 2 16,-1 8 2-16,1-1 1 15,-2 3 2-15,-2 0 3 0,-3-3-1 16,-3-2 2-16,-2-5 1 16,-1-2 0-16,0-4 4 15,0-1-2-15,-1 0 0 16,2 0-2-16,0-12-2 16,5-35-2-16,2 32-3 15,3 1 0-15,6 6-3 16,-1 0 0-16,0 6 0 15,-1 3-1-15,-2 6 0 16,0 5 1-16,-1 9 15 16,-3-2 11-16,1 7 18 15,-1 0 7-15,-1-1-9 16,2 1-5-16,-4-4-14 16,1-3-4-16,-2-9-2 15,2-1 1-15,-1-6-3 16,-1-2-394-16</inkml:trace>
  <inkml:trace contextRef="#ctx0" brushRef="#br0" timeOffset="21487.08">11944 13725 129 0,'6'6'70'16,"11"5"2"-16,5-3 0 0,11-4-9 15,4-2-13-15,7-4-28 16,-2-3-6-16,-8-2 81 15,-3-2 18-15,-12-3 61 16,-5 1 11-16,-9-2-64 16,-3 1-41-16,-7 0-41 15,-3-2-19-15,-8 4-14 16,-4 1-4-16,-10 2-3 16,-3 6-1-16,-4 3-3 15,-2 4 1-15,2 4 1 16,3 0-1-16,9 3 0 15,4 2-1-15,6 0 1 16,5 0-2-16,10 0 1 16,1-4 3-16,13 1 5 15,3-3 4-15,6-2 2 16,5-1-4-16,2-6 0 16,3-4 1-16,-2-6 4 0,-1-3 2 15,-5-4 10-15,-8 0 10 16,-2 0 6-16,-5-3 4 15,-10 6-3-15,-2 0-10 16,-12 2-16-16,-8 0-4 16,-7 3-8-16,-2 4-1 15,-6 5-2-15,4 4-1 16,4 5 0-16,3-1-1 16,6 2 0-16,4 1-1 0,11-2 8 15,4 0 2-15,10 0 3 16,6 2 2-16,7-2-6 15,7 0-2-15,6 0 1 16,1-4 0-16,3-4 2 16,-1-2-1-16,-11-7 2 15,-5-1 0-15,-10-4 1 16,-12-3-1-16,-1 2-1 16,-11-2-1-16,-9 3-2 15,-1 1-1-15,-11 1-1 16,2 3-1-16,0 4-1 15,3 5 0-15,4 3-3 16,4 2 1-16,7 4-2 16,4 1 0-16,9 3 1 15,3-1 1-15,7 0 2 16,3 0 0-16,5 1 2 0,4-3-1 16,0-3 1-16,0-1 2 15,-3-7 1-15,1-1 1 16,-5-7 0-16,-4-2 1 15,-2-4-3-15,-6-2 1 16,-3 1-1-16,-1 0-4 16,-8 3 12-16,-4 5-1 15,-9 4 2-15,-3 3 2 0,-5 3-14 16,0 2 0 0,2 2-1-16,4 2 0 0,7 0-1 15,5 0-1-15,7-1-1 16,5 1 0-16,7-1 0 15,0 1 2-15,8-1 1 16,0-1 1-16,6-3 1 16,4-2 1-16,3-5 0 15,-1-2 2-15,-6-5-1 16,-1 1 1-16,-8-4-2 16,-3 5-1-16,-9 3 3 15,-9 1 0-15,-8 6 0 16,-4 0 1-16,3 2-39 15</inkml:trace>
  <inkml:trace contextRef="#ctx0" brushRef="#br0" timeOffset="22640.1927">12035 11083 765 0,'-1'11'380'0,"-4"22"-155"16,3 14-117-16,3 33-46 15,4 18-10-15,3 38-21 16,-2 20-10-16,-3 34-12 16,-4 17-2-16,-8 22-2 15,-4 8 1-15,-4-8-2 16,4-2 0-16,5-22-2 15,5-18 1-15,6-29 0 16,3-22 8-16</inkml:trace>
  <inkml:trace contextRef="#ctx0" brushRef="#br0" timeOffset="23343.144">12171 11044 945 0,'-3'0'336'0,"-5"9"-230"0,-9 0-53 16,-2 13-38-16,-6 3-8 16,-3 7-6-16,-1 3 0 15,4-1 0-15,4-1-1 16,5-6 1-16,3-2-1 16,5-8 1-16,-1-7-1 15,8-9 11-15,1-5 3 0,2-9 7 16,3-1 2-1,3-10-12-15,1-4 0 0,2-8 1 16,2-6 8-16,0 6 23 16,1 1 21-16,-6 8 10 15,-1 13-5-15,0 13-15 16,1 8-11-16,9 29-20 16,4 8-4-16,13 14 12 15,4 6 12-15</inkml:trace>
  <inkml:trace contextRef="#ctx0" brushRef="#br0" timeOffset="24850.5536">12147 13922 482 0,'1'-3'243'0,"11"-3"-51"16,10 0-115-16,25 0-55 16,13 1-5-16,26-4-12 15,19 4-1-15,21 2 7 16,13 3 52-16,18 2 43 15,1-1-12-15,16 1-18 16,6-1-35-16,7 0-9 16,10-1-7-16,2-8-5 15,0-2 0-15,-8-1-15 16,-7 0-3-16,-16 2 1 0,-9 2-1 16,-31 3 0-16,-25 4-1 15,-35 4-18-15,-19-1-59 16</inkml:trace>
  <inkml:trace contextRef="#ctx0" brushRef="#br0" timeOffset="25599.7743">14996 13732 327 0,'5'3'129'16,"2"3"-67"-16,7 2 1 15,4 4 48-15,3 3 108 16,7 2 21-16,2 1-31 16,7 3-103-16,2-5-50 15,7-2-13-15,0-5-22 16,-3-5-8-16,-7-5-6 15,-10-3-1-15,-13-3 0 0,-8 1 1 16,-16 1 1-16,-10 1 6 16,-7 7 7-16,-8 2 3 15,-7 10 8 1,4 7-1-16,-5 4-6 0,0 0-4 16,4 3-11-16,-1-3-4 15,5-4 10-15,6-1-36 16</inkml:trace>
  <inkml:trace contextRef="#ctx0" brushRef="#br0" timeOffset="34339.4501">15758 13860 1461 0,'1'-3'193'0,"1"2"-118"15,4-4-46-15,19 1-23 0,15 3-6 16,26 1 0-16,10-1-1 16,19 1 4-16,3-1-15 15</inkml:trace>
  <inkml:trace contextRef="#ctx0" brushRef="#br0" timeOffset="34731.4985">16603 13860 844 0,'-3'2'338'0,"0"2"-192"15,11-2-115-15,5 1-6 16,21-2 34-16,9-2-5 16,17 0 20-16,16-1 3 15,9-3-26-15,4 4-13 16,7-1-126-16</inkml:trace>
  <inkml:trace contextRef="#ctx0" brushRef="#br0" timeOffset="35116.246">17434 13830 1300 0,'-1'1'212'0,"0"2"-137"16,13 4-71-16,13-2-4 16,15-3 0-16,14-3 0 15,20-5 1-15,10-1-1 16,18 3 4-16,-3-1-29 15</inkml:trace>
  <inkml:trace contextRef="#ctx0" brushRef="#br0" timeOffset="35429.9983">18397 13794 1511 0,'26'-1'202'0,"35"-3"-163"0,8 2-26 16,11 3-15-16,3 0-20 15,7 4-34-15,-2-4-64 16</inkml:trace>
  <inkml:trace contextRef="#ctx0" brushRef="#br0" timeOffset="35790.6295">19245 13814 1371 0,'12'0'216'15,"4"-1"-47"-15,23 3-155 0,8-1-13 16,13 2-1-16,4 0-8 16,9-2-36-16,1 0-47 15</inkml:trace>
  <inkml:trace contextRef="#ctx0" brushRef="#br0" timeOffset="36167.2544">20075 13795 1606 0,'11'-1'253'16,"14"0"-227"-16,10 1-32 15,16 2-8-15,8 2-1 16,13-2 2-16,3-2 8 16,12-3 6-16,-1-3-10 15,5-2-149-15</inkml:trace>
  <inkml:trace contextRef="#ctx0" brushRef="#br0" timeOffset="36466.771">21210 13770 986 0,'13'-2'377'0,"26"-3"-238"15,5 0-70-15,13 2-32 16,4-1-3-16,11 0-1 16,3 0-4-16,4-1-3 0,3 0-14 15,-5 2-120 1</inkml:trace>
  <inkml:trace contextRef="#ctx0" brushRef="#br0" timeOffset="36723.5289">22235 13720 625 0,'12'0'297'15,"12"-1"-47"-15,16 0-238 16,3 1 13-16,19-2 105 16,4-1-16-16,19 0-19 15,11 1-8-15,7 2-55 16</inkml:trace>
  <inkml:trace contextRef="#ctx0" brushRef="#br0" timeOffset="37440.4981">19320 13121 422 0,'2'-1'261'16,"5"2"21"0,-3 3-101-16,-3 7-12 0,-2 1-37 15,-3 7-32-15,3 5-3 16,2 11-14-16,3 9-14 15,2 17-29-15,-1 4-11 16,1 9-12-16,1-2-2 16,1-11-1-16,-3-7-1 0,-2-11-38 15,-1-5-32 1,-2-6-63-16,0-4-45 0</inkml:trace>
  <inkml:trace contextRef="#ctx0" brushRef="#br0" timeOffset="37983.8632">19379 13174 374 0,'-8'1'134'0,"1"2"-36"16,-8 2 100-16,-4 5-43 0,-2 4-56 15,-4-1-2-15,-1 2-2 16,3 0-6-16,3-2-32 16,3-1-14-16,7-4-23 15,3-4-3-15,3-6 0 16,5-3-1-16,6-4-3 15,2-4-5-15,10-2-6 16,2 0 0-16,3-2-2 16,4 1 1-16,-7 4 0 15,-1 2 11-15,-6 4 15 16,-4 2 5-16,-3 6 7 16,-2 1-5-16,2 5-16 15,1 5-5-15,9 2-7 16,8 6-8-16,11 3-73 15</inkml:trace>
  <inkml:trace contextRef="#ctx0" brushRef="#br0" timeOffset="38697.9246">19219 13678 917 0,'-3'-2'312'0,"1"-2"-199"15,1 2-138-15,0 0-4 16,1 1 28-16,-1 0 31 15,-1 0 35-15,2 0-6 0,0 0-19 16,0-1-7-16,0 1-18 16,0 0-6-16,0 0-7 15,0 0 1-15,10 1 8 16,3 2 4-16,32 14 3 16,-25-1 1-16,3 4-6 15,2-1 0-15,3 3 13 16,1 1 3-16,-5-3 2 15,-5-1 0-15,-7-6 4 16,-6-3 2-16,1-11 7 16,0-5-4-16,0-9-17 15,7-2-10-15,-1-5-7 16,2 0-3-16,9 1-25 16,0 0-37-16</inkml:trace>
  <inkml:trace contextRef="#ctx0" brushRef="#br0" timeOffset="42033.7812">18443 13407 438 0,'3'-8'341'16,"3"-6"-7"-16,0-6-116 15,2 1-99-15,-6-3-53 16,2 1-6-16,-4 3-9 16,-5 4-1-16,3 8-19 15,-3 4-9-15,-3 6-18 16,2 5-4-16,-2 12-1 16,7 5 2-16,1 6 3 15,5 5 3-15,4 0 3 16,-2 0 2-16,5-3 0 0,3-2 0 15,2-4-2-15,0-3-3 16,0-5-3-16,-3-4 1 16,-5-5-1-16,-3-1 1 15,-7-4 1-15,-3-1 0 16,-5-1 1-16,-5-2-1 16,-8-2 0-16,-4-3-1 15,4-1-2-15,1-1-1 16,12 0 0-16,1-3-2 0,8 4 0 15,3 1-1-15,10 3-1 16,8 7 0-16,2-4-24 16,5 2-31-16</inkml:trace>
  <inkml:trace contextRef="#ctx0" brushRef="#br0" timeOffset="42782.0549">18753 13432 1113 0,'6'-5'282'0,"5"-3"-222"15,5 7-50-15,0 7-9 16,-1 4 5-16,-2 12 18 16,1 2 11-16,-2 6 15 15,-1 4 2-15,-2-4-4 16,-3-2-8-16,-3-5-19 16,-3-6-6-16,-1-6-8 15,0-4 0-15,1-4 1 16,2-3 1-16,-2-2-5 15,0 1-5-15,6-16-11 16,20-34-3-16,-11 26 0 16,1 1 4-16,-2 5 6 15,-3 3 2-15,3 9 0 16,-5 4 0-16,0 6-1 16,1 3 1-16,-9 9 1 15,3 1 3-15,-5 0 3 0,1 2 2 16,-6-6 0-16,0 1-2 15,1-3 0-15,-3-3-1 16,8 0 1-16,0-2 1 16,8-5-1-16,1-5-1 15,4-8-10-15,8 1-8 16,2-2-8-16,1 2 0 16,-5 3 7-16,-5-1 6 0,-3 6 9 15,-3 1 1-15,-1 8 19 16,1 5 10-16,0 4 17 15,1 5 3-15,0 0-9 16,3 0-7-16,-2-1-26 16,5-3-35-16</inkml:trace>
  <inkml:trace contextRef="#ctx0" brushRef="#br0" timeOffset="43757.0652">20760 13064 353 0,'-3'-2'209'0,"-2"-8"-13"16,-3 4-120-16,0 6-30 16,-3-2 51-16,0 8 89 15,-1 3-8-15,4 7-62 16,3 4-47-16,5 10-25 15,0 11-8-15,5 24-10 16,3 18-1-16,5 34-7 16,3 10-5-16,-1 33-7 0,1 8-3 15,-1 3 1-15,-3 12 11 16,1-12 13-16,0-12-1 16,-6 7 2-16,8-9-11 15,-5-9-10-15,-7 4 0 16,-2-11-2-16,-4-6 2 15,0-8 1-15,6-9 25 16</inkml:trace>
  <inkml:trace contextRef="#ctx0" brushRef="#br0" timeOffset="44474.5082">20717 13122 474 0,'-2'0'163'0,"-3"2"-123"16,-1 3 39-16,-8 8 99 15,-5-1 31-15,-6 10 4 16,-3 3-105-16,1 1-46 16,2 4-12-16,8-6-19 15,7-3-8-15,11-10 7 16,1-6 3-16,13-13-2 15,0-8-1-15,7-7-15 0,6-5-6 16,-3 1-4-16,-1 2-2 16,-5 3 13-16,-5 3 11 15,-8 4 23-15,-3 4 6 16,-3 9-17-16,0 4-11 16,6 6-22-16,5 3-6 15,11 7-28-15,8 3-145 16</inkml:trace>
  <inkml:trace contextRef="#ctx0" brushRef="#br0" timeOffset="45239.4486">20633 15498 717 0,'-4'-3'286'15,"-3"-3"-139"-15,4 6-140 16,0 0 20-16,4 4 73 16,-1-4 4-16,0 0-9 15,0 0-17-15,2 12-17 16,42 35 0-16,-21-17-11 0,5 0-7 15,1 1-14-15,-2 3-5 16,-4-9-5-16,-5-2-1 16,-7-8 16-16,-4-6 17 15,2-9 17-15,-4-7 0 16,4-9-11-16,7 0-16 16,-6-9-22-16,12 2-7 15,-10 0-9-15,4-2 2 16,4 8-57-16,-4 0-48 0</inkml:trace>
  <inkml:trace contextRef="#ctx0" brushRef="#br0" timeOffset="45927.7162">21217 14381 585 0,'6'-6'270'0,"14"-2"-67"16,5 0 1-16,5 2-56 15,6 2-65-15,0 1-31 16,-5 3-7-16,-4 4-14 16,-7 5-5-16,-10 6 11 15,-7 2 1-15,-15 7 2 16,-5 1 1-16,-12-5-10 15,-4-1-6-15,4-9-7 16,6-3-2-16,11-5-12 16,10 2-1-16,8-4-3 15,5 1 1-15,13 8 2 16,0 1 2-16,5 10 2 16,-4 3 2-16,-5 2 8 0,-5-1 6 15,-11-2 9-15,-4-2 5 16,-10-2-7-16,-8-6-3 15,-8-6-8-15,-7-4-2 16,-4-3-6-16,3-4-1 16,9-5-7-16,10 3-22 15,11-2-95-15,9 2-134 16</inkml:trace>
  <inkml:trace contextRef="#ctx0" brushRef="#br0" timeOffset="46632.1625">21668 14486 1111 0,'6'0'338'0,"2"0"-207"15,5 6-92-15,-1 6-15 16,0 10-4-16,0 5 1 15,-3 0 9-15,-2 2 5 16,-5-2 2-16,-2-4-1 16,-3-5-7-16,-1-3-6 15,0-8-9-15,1-3 1 16,2-7-2-16,1-3 1 0,0 5-4 16,0-1-2-16,5-20-5 15,12-30-2-15,-1 27-1 16,5 3-3-16,0 0 1 15,-2 2-1-15,0 12-2 16,-3 8-3-16,-3 14 8 16,-4 5 0-16,-7 6 4 15,3-2 2-15,-9 2-2 16,2 0 0-16,2-5 2 16,-8-2-1-16,8-8 3 15,-1-3 1-15,1-8 2 16,6-1 1-16,-3-11-1 15,5 0-3-15,-2-6-5 16,3-3-1-16,4 2-2 16,4-1-3-16,0 9 1 15,-2 2-2-15,-1 10-2 0,-2 5 0 16,-2 7 6-16,2 7 6 16,-6 2 20-16,3 2 11 15,0 2 12-15,0-2 5 16,1-3-16-16,1-4-6 15,-1-6-15-15,-1-1 7 16</inkml:trace>
  <inkml:trace contextRef="#ctx0" brushRef="#br0" timeOffset="51348.602">11996 13681 871 0,'-4'9'400'15,"-9"7"-231"-15,6-7-96 16,2 0-12-16,2-5-17 15,3 0 3-15,3-2 7 16,-3-2 6-16,0-1 4 16,0 0-3-16,0 0-18 15,0 0-8-15,0-1-14 16,0 1-4-16,15-10-10 16,38-40-3-16,-11 15-3 15,7-8-1-15,18-19 8 16,7-11 11-16,15-19 15 15,16-6 3-15,13-12-3 0,6-1-13 16,-3 6-14-16,-14 9-2 16,-16 21-1-16,-11 14 1 15,-27 22 2-15,-12 6-2 16,-17 17 2-16,-10 2-1 16,-2 10-1-16,-8-1 0 15,-6 1-3-15,0-1-1 0,-4 1-1 16,6 5-2-16,0 0 0 15,0 0-1-15,0 0 3 16,0 0-1-16,0 0 1 16,0 0 1-16,0-1 1 15,0 0 1-15,0 0 0 16,-1 0-2-16,0 0-1 16,-1-1 0-16,-15-4 0 15,-34-8 0-15,26 16-1 16,0 3 0-16,-3-3 1 15,3 3 0-15,7 0 0 16,7-5 0-16,9 0-2 16,3 0 0-16,9-9-1 15,6 1-1-15,13-5 2 16,10 2 0-16,5-2 0 16,1 2 2-16,-8-1 0 15,-7-2 1-15,-5 13 12 16,-5 0 5-16,-8 7 17 0,-6 3 7 15,-9 0 8-15,-6 0 5 16,-4 7-2-16,0-1-2 16,-1 9-2-16,5 3-7 15,-1-3-12-15,6 5-7 16,2-13-10-16,1-4-4 16,8-4-5-16,-6-8-4 15,10-2-56-15,1-5-222 16</inkml:trace>
  <inkml:trace contextRef="#ctx0" brushRef="#br0" timeOffset="52041.9609">12991 11822 1020 0,'4'-13'358'0,"11"-11"-230"15,3 3-24-15,0 7 10 16,3 8-11-16,-8 11-21 16,-5 6-11-16,-8 17-16 15,-4 8-3-15,-4 10-9 16,2 7-10-16,5-6-20 16,4 1-5-16,12-13-5 15,0-8 0-15,5-8 1 16,0-9 1-16,1-8 5 15,1-8 3-15,-3-11 2 16,-3-7 1-16,-5-13-4 16,0 0-2-16,-11-10-4 15,4 4-2-15,-6 3-2 16,0 4-1-16,1 19 2 16,-6 6 4-16,0 16 13 15,-2 7 4-15,3 9 5 0,5 5-4 16,2 5-11-16,7 0-8 15,2 5-3-15,1-2-1 16,2-2 1-16,-5-2 0 16,0-13-6-16,0-4-31 15,1-8-148-15</inkml:trace>
  <inkml:trace contextRef="#ctx0" brushRef="#br0" timeOffset="52342.3262">13370 12011 1392 0,'0'0'236'0,"-1"2"-65"16,1 3-14-16,-1-5-67 15,1 3-21-15,0 17-18 16,-1 34-13-16,2-31-10 16,-1-1-5-16,4-2-10 15,3-5-2-15,4-4-3 16,1-3 0-16,-1-8-5 0,-1-2-18 16,1-5-78-16,-2-4-57 15</inkml:trace>
  <inkml:trace contextRef="#ctx0" brushRef="#br0" timeOffset="52516.6086">13421 11877 1646 0,'0'-1'338'0,"1"0"-212"15,0-1-40-15,-1 1-78 16,0 1-52-16</inkml:trace>
  <inkml:trace contextRef="#ctx0" brushRef="#br0" timeOffset="53131.636">13021 11548 1026 0,'-4'-1'381'0,"-3"0"-227"16,4 1-26-16,3 0-30 15,0 0-13-15,0 0-44 16,21 1-15-16,43 0-13 16,-23-2-4-16,2-1-6 15,0-2-1-15,-3 6 0 16,-4-2 1-16,-8 8-1 16,-6-1-2-16,-7 1-9 15,-3-3-7-15,-8-2-7 16,-4-5 2-16,-9-6 9 15,-5-3 6-15,-5-9 14 16,1 6 11-16,0-2 19 16,3 0 5-16,5 7-1 0,5 0-3 15,2 6-15-15,2 3-3 16,3 6-3-16,-2-6-6 16,0 1 0-16,15 20 3 15,30 30 2-15,-32-35-1 16,-7-1-1-16,-4 1 2 15,-5-4-60-15,-1 5-210 16</inkml:trace>
  <inkml:trace contextRef="#ctx0" brushRef="#br0" timeOffset="54164.7513">12552 13176 384 0,'-2'0'154'0,"0"1"-101"16,0 2-26-16,2-3 22 15,0 0 40-15,-1-2 97 16,0 1 17-16,-1 0-25 15,1 0-71-15,0 0-51 16,0 0-8-16,0 0-5 16,0-1-4-16,-1 1-11 15,1 1-7-15,1 0-15 16,0 0-1-16,0 0 0 16,0 0 0-16,0-1 0 15,-1 0 8-15,1 0 8 16,0 0 3-16,0-1 0 0,-1 1-6 15,0 0-11-15,1 1-3 16,0 0-7-16,0 0-17 16,0 0-78-16,0 0-68 15</inkml:trace>
  <inkml:trace contextRef="#ctx0" brushRef="#br0" timeOffset="54629.7547">12849 13246 1184 0,'0'4'315'0,"-3"1"-152"16,-1 10-50-16,0 5-5 16,-2 6-17-16,0 1-17 15,6-2-34-15,0-4-11 16,7-2-13-16,3-3-7 16,1-4-3-16,4-7-2 15,3-4 2-15,1-1-1 16,-2 0-12-16,4 2-24 0,-5-6-68 15,-1 0-69-15</inkml:trace>
  <inkml:trace contextRef="#ctx0" brushRef="#br0" timeOffset="54807.8589">12956 13297 1158 0,'-2'0'338'0,"-3"4"-160"15,2 3-11-15,4 6-43 16,0 7-22-16,3 5-35 15,0 1-11-15,-3 4-24 16,3 2-8-16,-2-2-8 16,2 3-5-16,1-3-5 15,-1-11-17-15,3-3-77 16,-1-6-77-16</inkml:trace>
  <inkml:trace contextRef="#ctx0" brushRef="#br0" timeOffset="55202.8128">13215 13343 865 0,'-4'-5'482'16,"-3"-4"-286"-16,-1 5-75 15,-6-2-5-15,2 8-29 16,-6 3-16-16,-1 3-41 16,4 6-16-16,-1 2-14 15,4 4-2-15,4 3-2 16,3-3 2-16,6 6 8 16,8-4 4-16,8 0 5 15,5 1 6-15,9-8-2 16,-2-5 0-16,1-10 3 15,-2-5-5-15,-4-11 2 16,-6-2 4-16,-10-11 13 16,-3-2 5-16,-15-5 3 15,1 2-3-15,-6 7-18 16,0 5-9-16,4 9-18 16,2 2-26-16,2 7-93 15</inkml:trace>
  <inkml:trace contextRef="#ctx0" brushRef="#br0" timeOffset="55601.1427">13382 13193 606 0,'-5'-1'422'0,"-8"-1"-72"15,2 2-223-15,4 3-66 16,0 2-15-16,6 4-19 16,0 2-3-16,1 0-1 15,4 3 2-15,4-2 11 16,5-4 0-16,4-1 5 15,1-3 12-15,0-4 3 16,3-1 9-16,-4-5 8 16,-2-4 1-16,-4-7-8 15,-5-3-4-15,-7-3 3 16,-4-1 2-16,-9 3-7 16,-1 5-7-16,-3 4-27 0,1 5-13 15,-4 10-21-15,2 8-28 16</inkml:trace>
  <inkml:trace contextRef="#ctx0" brushRef="#br0" timeOffset="61417.9708">11535 13220 1111 0,'-14'-2'373'0,"-9"-2"-190"0,-1 9-82 15,1 4-29-15,1 8-45 16,6 6-19-16,6 8-15 16,7 4-2-16,11 8-1 15,3-3 1-15,14-3 3 16,2-7 1-16,9-14 5 16,2-6 3-16,6-12 19 15,-3-6 17-15,-8-16 41 16,-6-7 23-16,-21-10 38 15,-8-1 2-15,-13 3-20 16,-7 4-22-16,-10 13-44 16,-2 5-23-16,2 10-53 15,5 5 135-15</inkml:trace>
  <inkml:trace contextRef="#ctx0" brushRef="#br0" timeOffset="65485.6246">19880 12962 341 0,'2'1'252'0,"-5"-1"12"0,3-1-37 15,-1 0-61-15,0-1-39 16,0 1-29-16,0 0-19 15,-1 1-10-15,-3 0-6 16,1 0-35-16,1 1-15 16,-2 4-13-16,2 4 0 15,2 33 0-15,16-33-1 16,1-1 1-16,4-1 0 0,-3-10 1 16,1 5 1-16,-5-9 0 15,-9-4 1-15,4 4 6 16,-8-6 10-16,0 0 17 15,2 0 14-15,-2 2 16 16,-4-1-7-16,-5 4-11 16,0 3-7-16,-9 0-14 15,5 0-5-15,-1 4-9 16,-4 1-4-16,7 5-9 16,-3 3 0-16,5 3-3 15,1 1 1-15,3 0-1 16,4 1 0-16,2 0 0 15,1-4-1-15,8 4 1 16,-3-4 0-16,3 1 1 16,1-1-1-16,1-9 2 15,2 3-1-15,3-3 1 16,-3-1 0-16,1-4 1 0,-1-2 0 16,-7-3 0-16,-2-3 2 15,-1 3 0-15,-4-4 1 16,-7 0 1-16,2 4 2 15,-8 0 2-15,3 7-1 16,-2 1 0-16,-6 0-1 16,0 0-2-16,-4 1-3 15,4 1-1-15,5 2-2 0,4 4-2 16,4 2-1-16,5 4-2 16,0-3-1-16,7 5-2 15,0 0-1-15,4-1-4 16,1 1-3-16,-2-1 1 15,1-4 2-15,-2-4 7 16,1-3 3-16,-2-7 5 16,5 2 1-16,-5-11 1 15,-4 4 0-15,-1-2 2 16,-2 1 2-16,-1 2 3 16,0-3 3-16,-3-1 0 15,-4 2-2-15,-2 2-2 16,-2 3-3-16,-1 6-4 15,-2-3 0-15,-1 9-2 16,2 0-1-16,4 6 0 16,1 0-1-16,4 0 0 0,4-4 0 15,5 0-3-15,0 0 0 16,3-2 0-16,0 3 0 16,1-6 3-16,1 0 2 15,1-2 1-15,-1-1 0 16,4 0 0-16,1-1 1 15,-2-6 0-15,-3 0 1 16,-3-1-2-16,-7 1 2 16,-4-1 0-16,-4 1 1 0,-7-1 0 15,0 2 1-15,-2 5 1 16,-3-3 0-16,1 9-3 16,0-4 0-16,7 3-4 15,4 5 0-15,6 0-1 16,4 0 8-16</inkml:trace>
  <inkml:trace contextRef="#ctx0" brushRef="#br0" timeOffset="66410.8895">19641 12172 940 0,'0'0'479'0,"-2"2"-264"16,1 9-64-16,-2 3-13 16,2 11-40-16,0 6-25 15,3 16-28-15,2 5-12 16,1 1-21-16,0 0-3 15,-2-14-1-15,1-5 0 0,-2-15-5 16,-1-5-18 0,-1-9-61-16,0-6-49 0</inkml:trace>
  <inkml:trace contextRef="#ctx0" brushRef="#br0" timeOffset="66969.0573">19616 12210 848 0,'4'-7'449'0,"3"-4"-251"16,3-3-89-16,3 3 7 15,5 3-20-15,3 5-3 16,10 3-43-16,5 3-20 16,0 8-21-16,3 0-3 15,-10 8-2-15,-5-3 1 16,-13 1 1-16,-9 0 0 0,-12 0 1 15,-4-2-1-15,-11-1 2 16,-4-3 0-16,-1-5 0 16,-2-4-1-16,9-2-3 15,6-1-2-15,12 1-3 16,5 0-1-16,8 4 0 16,7 3 0-16,9 8 1 15,3 0 1-15,4 4 0 16,2 1 0-16,-5-1 2 15,-5 1 1-15,-10-3 0 16,-9-2 2-16,-10 0 16 16,-5 0 13-16,-12-1 17 15,-1 1 1-15,-5-5-7 16,-4-1 4-16,0-6-13 16,2-3-2-16,9 0-10 15,5-5-20-15,15-4 38 16</inkml:trace>
  <inkml:trace contextRef="#ctx0" brushRef="#br0" timeOffset="87604.261">16502 11481 1011 0,'-2'-1'417'15,"-1"-6"-259"-15,-5 2-36 16,1 5-11-16,-6-4-25 15,-1 4-18-15,2 5-32 16,0-2-13-16,3 5-16 16,2 1-6-16,3 3-1 0,4 0-3 15,3 1-1-15,5 1 0 16,6-2 2-16,2-1-1 16,6-5 2-16,-2-6 1 15,3-1 1-15,-2-4 2 16,-3-4 3-16,-5-1 10 15,-7-4 26-15,-4-1 15 16,-4 0 27-16,-7 1-1 16,-5 5-16-16,-6 1-10 15,-5 3-23-15,1 4-11 0,0 1-16 16,3 7-6-16,7 2-5 16,4 1-2-16,6 4-1 15,3-3 0-15,5 1 2 16,5 1-1-16,5 0 1 15,1-4 2-15,4-6 3 16,0-3 0-16,0-4 4 16,-1-2 1-16,-7-1 5 15,-7-2 3-15,-3 2 17 16,-6-2 7-16,-5 4 7 16,-2 3-2-16,-5 1-22 15,3 4-8-15,1-2-27 16,5 0 15-16</inkml:trace>
  <inkml:trace contextRef="#ctx0" brushRef="#br0" timeOffset="88599.4936">16567 10790 840 0,'0'-4'460'0,"1"-2"-238"16,-1 1-67-16,-1 4-14 16,0-1 3-16,0 2-39 15,0 0-11-15,-1 3-27 16,-9 23-10-16,-24 40-23 15,16-25-13-15,-4 6-13 16,1-2-4-16,4-5-3 16,1-7 1-16,6-7 0 15,1-7-1-15,7-6 1 16,2 0 0-16,2-10 0 16,1-2 1-16,5-4-2 15,-1-8 2-15,3-4-2 16,2-2-1-16,0-4-1 0,3 1-2 15,0-1 1-15,2-2-1 16,-1-7 1-16,1-4-1 16,0-1 2-16,-1-2 1 15,-2 4 0-15,-3 7 1 16,-7 8 1-16,-3 6 1 16,-5 10 0-16,-3 2 0 15,6 4-2-15,2 1-1 16,0 5-3-16,9 4 1 0,-1 7-3 15,1 3 1-15,9 10-1 16,0 2 1-16,7 5 2 16,-2-1 2-16,-6-2 0 15,0-2 2-15,-7-5 0 16,0-2 0-16,0-10 0 16,0-5-1-16,0-11-18 15,2-7-31-15,-1-7-225 16</inkml:trace>
  <inkml:trace contextRef="#ctx0" brushRef="#br0" timeOffset="89000.4524">16446 11044 1069 0,'-2'0'358'0,"-1"-1"-229"16,1-1-16-16,2 2-19 16,0-1-6-16,0 1-13 15,5 0-4-15,20 0-10 16,32 1-4-16,-25-1-11 16,-1 1-8-16,-7 1-15 15,2 3-8-15,-8-1-5 16,-3-1-2-16,-1-3 6 15,-4 1 229-15</inkml:trace>
  <inkml:trace contextRef="#ctx0" brushRef="#br0" timeOffset="89754.3609">16500 11699 767 0,'-4'3'512'0,"1"4"-242"15,-1 5-119-15,-1 8-52 16,0 7-17-16,1 12-44 15,0 2-18-15,4 3-62 16</inkml:trace>
  <inkml:trace contextRef="#ctx0" brushRef="#br0" timeOffset="90154.0621">16461 12122 1123 0,'0'-3'373'0,"0"-5"-163"15,-3 7-9-15,-4 8-62 16,-1 6-32-16,-1 17-53 15,1-1-23-15,4 7-22 16,0 4-1-16,4 0-137 16,4 0 22-16</inkml:trace>
  <inkml:trace contextRef="#ctx0" brushRef="#br0" timeOffset="90542.0213">16398 12686 1303 0,'0'-1'271'16,"0"1"-90"-16,0 9-60 15,0 3-26-15,0 11-43 16,-3 1-15-16,0 7-22 16,1 5-5-16,-2 0-19 0,2 1-56 15</inkml:trace>
  <inkml:trace contextRef="#ctx0" brushRef="#br0" timeOffset="90870.3385">16349 13242 1483 0,'0'0'243'0,"-3"3"-89"16,0 7-37-16,3 6-67 15,-1 6-20-15,0 6-22 16,1 0-6-16,0 3-33 15,0-2-14-15</inkml:trace>
  <inkml:trace contextRef="#ctx0" brushRef="#br0" timeOffset="91174.2381">16371 13557 1383 0,'-1'9'237'0,"2"10"-60"15,-1 4-22-15,2 11-48 16,2 0-22-16,-2 1-34 16,3 1-11-16,-2-9-29 15,1-5-25-15,-2-8-110 16</inkml:trace>
  <inkml:trace contextRef="#ctx0" brushRef="#br0" timeOffset="92083.4674">16726 12326 1230 0,'2'2'290'0,"2"6"-127"16,1 3-12-16,-2 9-34 15,3 7-20-15,-2 12-40 16,1 0-7-16,-2 10-11 16,-3 2-6-16,-2-1-8 15,-1 1-3-15,-1-12-12 16,1-4-2-16,3-7-3 15,0-5 0-15,0-3-2 16,2-8 1-16,3-9 1 16,0-3 1-16,7-10 0 15,1-6 1-15,4-9-4 16,4-6-1-16,-1 1-1 16,-1 1 0-16,-3 10 1 15,-6 9-1-15,-5 11 7 0,0 8 3 16,-5 8 4-16,1 3 1 15,2 1-7-15,3-1-3 16,6 2-4-16,1-5-2 16,7-2 1-16,2-5 2 15,2-6 1-15,-2-4 2 16,-6-4 1-16,0-4 3 16,-7-7 3-16,3-1-361 0</inkml:trace>
  <inkml:trace contextRef="#ctx0" brushRef="#br0" timeOffset="122353.3198">17426 10198 945 0,'9'-11'444'15,"6"-11"-274"-15,-6-2-35 16,-2 2 0-16,-11-2-16 16,-6 3-19-16,-8 6-41 15,-6 2-11-15,-5 11-31 16,-3-1-8-16,-2 7-7 15,1 1-3-15,4 6-3 16,6 4-3-16,8 1-2 16,3 8-1-16,11 1 0 15,1 2 2-15,12 1 2 16,4-4 0-16,9-5 4 16,4-6-1-16,5-8 3 15,0-6 2-15,-3-12 3 0,-3-3 3 16,-7-10 3-1,-5-2 3-15,-6-4 0 0,-3-2 0 16,-3 9 7-16,-2 5 3 16,-6 8 1-16,-1 6-2 15,-6 10-14-15,0 6-8 16,6 14-4-16,2 2-2 16,6 7 0-16,5-2 1 15,11-4-24-15,3-4-45 16,4-9-288-16</inkml:trace>
  <inkml:trace contextRef="#ctx0" brushRef="#br0" timeOffset="123053.7536">17198 9780 1047 0,'0'0'368'16,"0"-3"-219"-16,8 5-81 15,6-1 2-15,12 3-6 16,9 3-4-16,13-2-11 16,6 0-9-16,3-2-14 15,-6-2-10-15,-18-3-7 16,-8-3 0-16,-14-2 1 16,-2 0 1-16,-4-1-2 0,-5-2-1 15,-5-4-3-15,-2-1-2 16,4 2-3-16,1 4-2 15,5 6-3-15,2 4-1 16,2 6 1-16,1 4 0 16,-2 7 3-16,0-1 2 15,-4 4 1-15,-3-4 16 16</inkml:trace>
  <inkml:trace contextRef="#ctx0" brushRef="#br0" timeOffset="123429.6427">17862 10090 964 0,'-3'0'343'16,"2"-4"-208"-16,4 2-57 15,-3 1-2-15,11 1-1 16,54 1-20-16,-24 0-19 16,1 0-23-16,-5-1-7 15,-4 0-3-15,-4 0-38 0</inkml:trace>
  <inkml:trace contextRef="#ctx0" brushRef="#br0" timeOffset="123652.1091">17933 10232 1252 0,'3'3'287'0,"8"2"-79"16,11-1-84-16,8-1-54 15,6-2-12-15,6-2-38 16,-2-5-4-16,1 0-83 16,-1-1-167-16</inkml:trace>
  <inkml:trace contextRef="#ctx0" brushRef="#br0" timeOffset="124190.7131">18713 10039 1114 0,'-12'-7'343'16,"-10"-8"-228"-16,-9 6-32 16,-5 1 2-16,3 8-34 0,-1 7-13 15,2 6-24-15,6 7-12 16,4 5-7-16,6 3-3 16,16 10 0-16,8 0 0 15,12 3 4-15,7-7 2 16,9-9 3-16,9-9 10 15,9-17 15-15,1-9 8 16,-2-16 17-16,-9-6 5 16,-22-9-2-16,-9 0-6 0,-20-5-18 15,-13 4-15-15,-8 10-44 16,-4 6-38-16</inkml:trace>
  <inkml:trace contextRef="#ctx0" brushRef="#br0" timeOffset="124661.8254">18432 9784 836 0,'7'0'428'16,"9"0"-234"-16,11 2-87 15,12-2-30-15,4 0 0 16,9-2-5-16,-3 2 1 0,1 4-19 16,-4-2-12-16,-11-1-24 15,-5-1-4-15,-18-2-4 16,-4-3 0-16,-12-5-3 16,-6-4-1-16,-5-3-3 15,2 1-2-15,2 8-3 16,7 3-1-16,6 9-2 15,6 6-1-15,6 5 1 16,1 1 2-16,0 7 1 16,-8-1 2-16,-7-1 10 15</inkml:trace>
  <inkml:trace contextRef="#ctx0" brushRef="#br0" timeOffset="152642.525">17493 10334 844 0,'0'3'445'0,"0"0"-237"0,0 5-129 16,4 0-13-16,3 4-13 15,3 2-9-15,3 2-16 16,2 1-4-16,8 1-4 16,-2-1-2-16,6 1-4 15,-1 2-1-15,-5-3-5 16,1 3 0-16,-9-10-5 15,-2 0-1-15,-4-4-12 16,-1-1-47-16</inkml:trace>
  <inkml:trace contextRef="#ctx0" brushRef="#br0" timeOffset="153243.2925">17728 10332 591 0,'-3'2'354'16,"-2"3"-61"-16,-1 1-157 15,2-1-56-15,-3 1-26 16,1 1-2-16,-5-1 1 16,2 0 10-16,-2 2 0 15,-1 0-5-15,1 4-12 16,-3 2-6-16,-1 6-16 0,-2 1-8 15,-6 1-8-15,2 1-3 16,1-6 0-16,6 0-2 16,3-5 0-16,2-4-1 15,2-2 1-15,1-4 2 16,5-2 0-16,1-1 1 16,-1 0-1-16,1-1-2 15,0 2-3-15,0 0-1 16,0 0-3-16,0 0-4 15,-2 0-72-15</inkml:trace>
  <inkml:trace contextRef="#ctx0" brushRef="#br0" timeOffset="234012.5323">17600 8755 1372 0,'-10'-6'237'16,"-11"-4"-61"-16,-7 1-4 16,3 2-49-16,-5 3-13 15,-2 4-44-15,5 6-16 16,2 9-28-16,6 1-11 0,11 14-11 15,4 3-3-15,9 5-1 16,8 4 0-16,8-6 2 16,3-3 1-16,6-14 0 15,3-4-1-15,-3-18 1 16,-1-11 0-16,-2-9 1 16,-9-8 0-16,-4-1 3 15,-5 0 0-15,-5 3 1 16,-4-1-1-16,-1 10-3 15,-3 6-3-15,-5 9-58 16,5 5-60-16</inkml:trace>
  <inkml:trace contextRef="#ctx0" brushRef="#br0" timeOffset="234358.6255">17637 8785 829 0,'-2'0'503'0,"0"0"-263"15,1 0-67-15,-3 11-40 16,-18 48-19-16,17-18-45 16,4 2-15-16,3 1-21 15,10-6-9-15,10-15-19 16,3-7-45-16</inkml:trace>
  <inkml:trace contextRef="#ctx0" brushRef="#br0" timeOffset="234851.8767">17833 8950 1394 0,'-5'-4'240'0,"1"1"-62"0,-6 6-49 15,1 5-20-15,3 11-39 16,3 5-10-16,8 4-28 15,4-2-11-15,5-2-16 16,3-9-2-16,0-5-3 16,1-10-2-16,-1-8 2 15,-1-5 1-15,-2-7 3 16,-4-2 1-16,-3-1 1 16,-6 4 0-16,3 11-1 15,-4 3-3-15,-3 8-4 16,5 14 0-16,-2 5-2 15,8 7-1-15,5 10 1 16,-1-4-13-16,2 9-4 16,-14-4 2-16,-11 1 4 15,-6 3 15-15,-20-9 9 16,0-2 2-16,-10-17 3 0,0-10-4 16,5-23 1-16,5-14-16 15,16-11-69-15,4-9-57 16</inkml:trace>
  <inkml:trace contextRef="#ctx0" brushRef="#br0" timeOffset="235375.6923">17356 8546 1111 0,'-2'3'365'16,"2"0"-169"-16,14 0-93 0,12 6-7 16,26-1-20-16,3-2-21 15,16 0-28-15,3-1-8 16,-7-5-9-16,0 0-4 15,-18 0-14-15,-6-7 0 16,-19 5-5-16,-8-8-1 16,-16 6 10-16,-5 0 2 0,-10-6 0 15,1 7 2-15,3-8 1 16,5 3-1-16,8 5-3 16,5 1 0-16,7 6 6 15,-1 2 10-15,1 6 19 16,-2 5 5-16,-9 1 0 15,-2 2-9-15</inkml:trace>
  <inkml:trace contextRef="#ctx0" brushRef="#br0" timeOffset="235815.551">18310 8819 1509 0,'16'3'245'0,"27"5"-115"16,4-4-33-16,4-1-54 15,-3-3-17-15,-8-3-60 16,-8 0-41-16,-7-3-227 16</inkml:trace>
  <inkml:trace contextRef="#ctx0" brushRef="#br0" timeOffset="236010.2472">18318 8981 1550 0,'-2'10'92'0,"2"-3"-17"15,7 5 94-15,9 3-34 16,23-10-60-16,4-5-17 15,4-2-36-15,5-7-22 0,-7 0-39 16</inkml:trace>
  <inkml:trace contextRef="#ctx0" brushRef="#br0" timeOffset="236738.8793">19230 8900 1080 0,'1'-14'381'0,"2"-10"-226"0,-8-1-34 16,-1-2-15-16,-5 4-29 15,-7 0-16-15,-3 5-18 16,-6 4-5-16,-5 7-8 16,-1 5-5-16,6 11-15 15,0 4-6-15,10 7-6 16,2 3-4-16,9 4-1 15,5 2 0-15,10-2 0 16,4-5 1-16,8-10-2 16,8-2-1-16,-4-13 2 15,5-4-1-15,-4-7 5 16,-4-6 1-16,-3 0 2 16,-4 1 2-16,-7 3 0 15,0 3 1-15,-5 10 7 16,0 3 5-16,-1 15 5 0,0 7 4 15,3 10-7-15,3 6-6 16,3 2-6-16,-2 1-2 16,-5 3-1-16,-4-3 2 15,-16-2 4-15,-4-2 1 16,-8-10 3-16,-7-3 0 16,3-13 0-16,1-6-1 15,-1-10-4-15,8-8-3 16,12-14-38-16,2 1-45 0</inkml:trace>
  <inkml:trace contextRef="#ctx0" brushRef="#br0" timeOffset="237294.3998">18922 8490 1335 0,'-2'-5'231'16,"6"3"-96"-16,4 0-26 0,17 2-34 16,10 1-19-1,13-1-32-15,10 1-12 0,2-2-6 16,2 3-2-16,-8 5-1 15,-8-5-13-15,-15 0-55 16,-8 3-35-16,-15-8-48 16,-8-7 21-16,-7 2 44 15,-5-7 8-15,-1-1 104 16,4 6 19-16,3-5 2 16,6 4 1-16,7 8 4 15,2 0 11-15,6 7 2 16,4-3 2-16,-3 12 7 15,-2 3 3-15,-10 5 19 16,-6 4 14-16,-16 1-24 16,-8-2-24-16,-8-2-40 15,1 3 208-15</inkml:trace>
  <inkml:trace contextRef="#ctx0" brushRef="#br0" timeOffset="251378.9778">1742 8263 1545 0,'-1'0'274'0,"-1"5"-95"0,2 12-38 16,2 19-49-16,3 15-15 16,2 19-32-16,0 11-14 15,-4 7-18-15,1-3-3 16,0-8-16-16,1-9-22 15,3-24-65-15,-1-10-72 16</inkml:trace>
  <inkml:trace contextRef="#ctx0" brushRef="#br0" timeOffset="251589.4283">1981 8325 1457 0,'-1'-4'278'15,"1"0"1"-15,0 16-117 16,2 12-31-16,4 15-56 16,-2 8-18-16,7 13-35 15,-2 5-8-15,3 6-8 16,-4 3-2-16,-6-7-17 16,-1-6-26-16,-3-15-122 15,2-8-178-15</inkml:trace>
  <inkml:trace contextRef="#ctx0" brushRef="#br0" timeOffset="251726.0431">1741 8693 1650 0,'6'0'378'0,"3"0"-137"16,19 3-149-16,9 3-24 15,22-6-27-15,7 4 11 16</inkml:trace>
  <inkml:trace contextRef="#ctx0" brushRef="#br0" timeOffset="252547.4259">2942 8547 1248 0,'-18'-5'297'16,"-17"2"-107"-16,2 3-10 15,12 13-80-15,6 7-35 16,14 0-51-16,6 6-14 0,14-1-3 15,6-2-2-15,9-7-1 16,0-8 0-16,-4-9-3 16,-2-3-1-16,-14-5-2 15,-7 3-2-15,-16 0-1 16,-11 1 4-16,-14 5 3 16,-2 5 3-16,-1 10 5 15,4 3 2-15,12 4 1 16,6 0 2-16,15 3-5 15,3-2 0-15,16 3-3 16,5-2 2-16,11-9 1 16,7-2 0-16,0-12 2 15,-4-2 1-15,-1-12 2 16,-7-3 0-16,-8-7 0 16,-2-3 2-16,-10 2 0 15,-10 2-1-15,-2 10-1 16,-2 5-3-16,-4 7 10 0,8 10 3 15,0 2 1-15,-3 5 2 16,7 3-11-16,-3-4-2 16,0-5-1-16,1-4 1 15,-2-13 1-15,-1-6 0 16,8-8-1-16,1-5-3 16,6-8-3-16,1-3-3 15,1 1-1-15,3 5 0 16,0 15 1-16,0 15 4 0,-4 9 24 15,-5 10 6-15,-4 13 4 16,-4 5-2-16,-2 8-19 16,0-3-3-16,9-6-54 15,2-8-65-15</inkml:trace>
  <inkml:trace contextRef="#ctx0" brushRef="#br0" timeOffset="252699.1165">3491 8607 1537 0,'1'13'303'0,"-2"18"-71"15,6 9-58-15,-2 11-102 16,1 5-28-16,3-7-27 16,1-3-206-16</inkml:trace>
  <inkml:trace contextRef="#ctx0" brushRef="#br0" timeOffset="253136.6627">3698 8633 915 0,'8'2'386'15,"4"-1"-219"-15,11 6-132 16,3-5-10-16,6 0-14 15,1-2-5-15,1 0 0 16,-4-5 0-16,-12 0 1 16,-8 2 1-16,-15 3 0 15,-9 4 4-15,-14 1 17 16,-5 2 20-16,-3 2 38 16,9-1 10-16,8 6-4 0,8 5-20 15,11 1-42-15,-2 3-13 16,12 6-12-16,4-1-4 15,6 0-12-15,11-3-28 16,4-7-113-16</inkml:trace>
  <inkml:trace contextRef="#ctx0" brushRef="#br0" timeOffset="253418.0539">4295 8663 1566 0,'-4'10'307'0,"-10"19"-115"15,-2 4-44-15,-9 8-74 16,-2 2-26-16,-1-9-28 16,-1-6-6-16,6-17-10 15,-3-11-7-15,9-17-15 16,1-7-3-16,7-11 3 16,5 0 6-16,7 5 5 15,1 3 0-15,11 11-2 16,1 4-1-16,9 11 8 15,1 6 4-15,-1 12 10 16,1 2 2-16,-9 13-2 16,0 3 3-16,-6 2-33 15,-2-3 255-15</inkml:trace>
  <inkml:trace contextRef="#ctx0" brushRef="#br0" timeOffset="253552.6924">4109 8329 1786 0,'0'5'421'0,"-1"2"-255"15,15 17-137-15,5 3-23 0</inkml:trace>
  <inkml:trace contextRef="#ctx0" brushRef="#br0" timeOffset="253871.709">4333 8636 1453 0,'15'-3'239'0,"16"-2"-64"16,5 21-59-16,5 13-35 16,6 24-35-16,-3 6-8 15,1 12-14-15,-6 3-1 16,-13 2 3-16,-5-3-43 15,-11-19-141-15</inkml:trace>
  <inkml:trace contextRef="#ctx0" brushRef="#br0" timeOffset="254033.3271">4664 8565 1571 0,'-20'19'369'16,"-14"16"-42"-16,-13 24-153 15,-9 12-50-15,-3 20-67 16,0 5-23-16,17-6-33 16,13-9 344-16</inkml:trace>
  <inkml:trace contextRef="#ctx0" brushRef="#br0" timeOffset="254435.9297">4782 8642 1436 0,'-9'8'234'0,"-6"12"-66"15,3 4-10-15,9 5-60 16,7 1-16-16,16-4-26 15,10-1-13-15,13-12-13 16,3-7-4-16,-1-14 0 16,-9-11 0-16,-8-7 1 15,-11-6 0-15,-14 2-25 16,-2 0-11-16</inkml:trace>
  <inkml:trace contextRef="#ctx0" brushRef="#br0" timeOffset="254676.311">5061 8651 1529 0,'4'2'294'16,"-1"7"-48"-16,10 3-78 16,7 9-86-16,0 2-19 15,7 4-31-15,-2 0-11 16,-6-7-6-16,3-5 0 15,-2-16 16-15,2-10 11 16,4-16 8-16,-4-7-1 0,-4-7-19 16,-2-1-7-16,-3 10-24 15,-6 1-133-15</inkml:trace>
  <inkml:trace contextRef="#ctx0" brushRef="#br0" timeOffset="255169.2182">5691 8578 1118 0,'-6'-4'346'0,"-10"-4"-209"15,-5 4-21-15,-15 9-45 16,3 4-13-16,3 7-26 16,1 4-12-16,12 2-19 15,8 2-1-15,12-1 0 16,8-2 4-16,10-3 4 15,3-3-2-15,-1-5 5 16,0-2 2-16,-6-6 5 16,-4-1 2-16,-9-1 2 15,-4-3-34-15</inkml:trace>
  <inkml:trace contextRef="#ctx0" brushRef="#br0" timeOffset="255423.5371">5760 8630 1517 0,'9'7'280'0,"9"15"-57"0,-3 1-30 16,-10 1-70-16,2 0-28 15,-3-7-50-15,-1-5-15 16,2-9-15-16,4-3-8 16,4-14-8-16,7-6-7 15,5-11-17-15,-3 0-3 16,1 8 5-16,-6-1 3 0,1 19 12 15,-3 5 5-15,-3 14 18 16,-2 13 11-16,-11 12 10 16,-1 9-1-16,-3 8-11 15,1 1-4-15</inkml:trace>
  <inkml:trace contextRef="#ctx0" brushRef="#br0" timeOffset="255952.211">6652 8597 1523 0,'12'1'240'15,"10"3"-126"-15,17 2-76 16,9 0-18-16,4-1-13 16,-8-5 0-16,-12-1-2 15,-10-4-4-15,-18 0-10 16,-2 3-6-16,-15 4 1 15,-6 5 1-15,-15 8 9 16,-6 5 8-16,3 8 24 16,7 0 6-16,19 4 4 15,9-4-6-15,20-6-20 16,8-1-6-16,12-13-1 16,8-6-19-16,-3-6-134 15</inkml:trace>
  <inkml:trace contextRef="#ctx0" brushRef="#br0" timeOffset="256232.6901">6998 8630 1391 0,'1'2'235'16,"7"8"-53"-16,5 3-30 16,1 8-49-16,2 4 0 0,-8 0-9 15,-3 3-8-15,-5-5-28 16,-1-2-15-16,-2-11-15 15,3-3-4-15,2-18-6 16,6-5-4-16,7-13-6 16,2-4-7-16,4 0-3 15,4 0-2-15,4 11-2 16,0 5 0-16,1 17 1 16,-9 9 5-16,-7 17 2 15,-4 6 3-15,-8 15 11 16,1 3-13-16</inkml:trace>
  <inkml:trace contextRef="#ctx0" brushRef="#br0" timeOffset="256472.7541">7529 8604 1515 0,'10'7'288'0,"11"2"-56"15,1 9-112-15,-2 6-27 0,-12 0-38 16,-9 1-9-16,-18-1-8 16,-8 0-1-16,-10-11-25 15,0-5 127-15</inkml:trace>
  <inkml:trace contextRef="#ctx0" brushRef="#br0" timeOffset="258528.2119">8372 8505 1545 0,'2'0'278'0,"0"7"-101"16,1 18-44-16,4 37-71 15,-1 18-6-15,1 30-25 16,1 8-7-16,-4-1-12 15,1-13 2-15,1-23-49 16,-3-13-30-16,0-34-54 16,1-16-38-16</inkml:trace>
  <inkml:trace contextRef="#ctx0" brushRef="#br0" timeOffset="258907.0797">8398 8806 1512 0,'11'1'216'16,"19"0"-152"-16,11 0-24 16,2-2-22-16,0-4-6 15,-3-3-2-15,-4-4 0 16,-6-2-4-16,-6-2-2 16,-9-2-3-16,-4 1 2 15,-10 7-3-15,1 3 8 16,1 12 19-16,1 8 7 0,2 8 12 15,-1 4-2-15,-5-1-14 16,-5-2-6-16,0-8 1 16,-2-7 0-16,-1-11-4 15,5-10 0-15,2-11-12 16,1-2-5-16,10-7-14 16,7 3-6-16,9 1-1 15,4 5-1-15,-3 9 9 16,-2 5 2-16,-1 16 7 15,-3 5 12-15,-6 13 13 16,-4 6 1-16,-6 5-4 16,0 0 2-16,5-4-71 15</inkml:trace>
  <inkml:trace contextRef="#ctx0" brushRef="#br0" timeOffset="259232.618">9374 8629 1489 0,'-8'9'248'15,"-7"18"-84"-15,1 2-35 16,-6 5-64-16,-2 3-18 16,-2-3-27-16,-8-5-6 0,0-14-5 15,3-10-8-15,2-15-25 16,5-11-10-16,6-9-6 15,5-4-1-15,11-2 15 16,5 4 3-16,10 6 2 16,2 2 12-16,4 14 17 15,4 6 12-15,4 11 23 16,4 12 5-16,-1 6 3 16,-5 5-4-16,-5 7-21 15,-7 3-6-15,0 3-24 16,-2-4 56-16</inkml:trace>
  <inkml:trace contextRef="#ctx0" brushRef="#br0" timeOffset="259397.4689">9273 8423 2783 0,'18'0'-4'0</inkml:trace>
  <inkml:trace contextRef="#ctx0" brushRef="#br0" timeOffset="259881.18">9498 8532 1443 0,'14'-19'191'0,"14"-24"-88"15,5 7-11-15,-3 10-5 0,0 4-8 16,-3 21-31-16,-5 8-4 16,-2 26 9-16,-2 14-3 15,-3 20-2-15,2 2-1 16,1 5-16-16,-3-6-8 15,-4-14-10-15,2-6-6 16,1-22-2-16,-5-12-2 16,5-20-9-16,-7-13-2 15,-7-15 2-15,-3-5 0 16,-8-4 6-16,-10 3 0 0,-13 5-2 16,-2 9-1-16,-7 19-3 15,3 9-2-15,8 19-1 16,0 7 1-16,12 4 4 15,6-1-37-15,9-3-191 16</inkml:trace>
  <inkml:trace contextRef="#ctx0" brushRef="#br0" timeOffset="260354.9607">10236 8653 1279 0,'-4'6'279'0,"-4"7"-93"0,1 8-31 15,-9 1-59-15,-3 4-26 16,-6 3-20-16,-8-3-11 16,3-1-13-16,1-9-1 15,8-16-14-15,4-6-5 16,6-17-11-16,3-6-8 15,5-3-6-15,4-3 0 16,8 4 5-16,4 6 3 16,7 11 5-16,-3 6 6 0,4 14 20 15,-3 6 7-15,5 9 5 16,4 4-1-16,-4 0-15 16,3-1-3-16,-4-2-8 15,3-5-1-15,0-10 1 16,2-8-2-16,1-14-1 15,-5-6 0-15,4-2-1 16,-4-1-1-16,3 5 0 16,4 4-1-16,0 11-1 15,1 4 1-15,-5 12 1 16,-6 8 17-16,-14 5 32 16,-9 5 7-16,-16-2 0 15,-3 0-14-15,-3-9-48 16,3-4 23-16</inkml:trace>
  <inkml:trace contextRef="#ctx0" brushRef="#br0" timeOffset="260999.5793">11479 8509 1118 0,'0'-5'337'0,"-3"-7"-210"16,-5 7-18-16,-11 10-29 16,-2 4-3-16,-2 14-8 15,3-1-10-15,10 1-17 16,8 1-9-16,17-7-20 16,12 0-4-16,10-7-3 15,1-6 0-15,0-2-1 16,-8-2-5-16,-12-3-10 15,-4-2-2-15,-16-4-6 0,-5 1 3 16,-14 2 7-16,-8 5 1 16,-6 8 5-16,-1 7 2 15,5 9 2-15,4-2 2 16,16 4 4-16,5-2 2 16,13-2 9-16,9-3 6 15,12-4 5-15,2-6 2 16,7-8-9-16,-2-2-4 15,4-10-6-15,-2-3-2 0,-2-7-4 16,-4-1-2-16,-7-3-4 16,-4 0-1-16,-10 5 0 15,-2 4 0-15,-7 13 8 16,1 5 12-16,-5 13 7 16,1 6-1-16,2 7-5 15,3 3-13-15,6 4-3 16,-3 0-10-16,-2-4-80 15,5-5-64-15</inkml:trace>
  <inkml:trace contextRef="#ctx0" brushRef="#br0" timeOffset="261140.8803">11763 8280 1627 0,'-5'-4'341'0,"0"1"-180"0,6 4-61 16,1 11-44-16</inkml:trace>
  <inkml:trace contextRef="#ctx0" brushRef="#br0" timeOffset="261553.0016">11923 8621 1399 0,'-1'-3'240'0,"-3"-5"-50"16,2 6-40-16,4 12-73 16,1 2-22-16,4 11-4 15,2 4-7-15,-1 1 9 16,0-4 4-16,0-3-10 0,0-10-5 15,4-9-9-15,1-3-8 16,4-13-8-16,3-2-3 16,-1-6-8-16,2-1 2 15,-4 6-44-15,-2 2-40 16</inkml:trace>
  <inkml:trace contextRef="#ctx0" brushRef="#br0" timeOffset="261992.234">12401 8617 1374 0,'0'9'284'15,"1"8"11"-15,-8 6-126 16,-4 2-28-16,-4 2-66 16,-3-3-15-16,-6-5-25 15,3-2-7-15,-3-9-5 16,4-8-10-16,11-7-7 15,-1-11-1-15,7-9-7 16,4 3-7-16,8-4-10 16,-1 5-3-16,11 4 1 15,-3 2 5-15,4 12 10 16,0 2 4-16,-1 16 13 16,5 7 5-16,-1 6 5 0,2 4-1 15,0-2-11 1,0-4-3-16,2-8-2 0,3-5 0 15,1-11 2-15,1-7 0 16,-6-12 1-16,-1-6 1 16,-9-7-1-16,1-5 1 15,1 3-3-15,-6 5-1 16,-6 9-4-16,-4 9 10 16,-4 12 18-16,2 10 6 15,2 14 7-15,1 5-12 0,7 9-16 16,3-1 5-16,6-4 313 15</inkml:trace>
  <inkml:trace contextRef="#ctx0" brushRef="#br0" timeOffset="263230.8056">1996 9518 1742 0,'-17'5'79'0,"-10"5"4"16,-16 10 66-16,7 10-68 15,3 5-29-15,22 11-44 16,11-1-8-16,23 3-6 15,13-3 0-15,18-13 4 16,-1-9 2-16,-4-18 2 16,-4-9 2-16,-15-17 8 15,-4-3 2-15,-17-5 15 16,-9 1 17-16,-19 2 6 16,-11 5-1-16,-16 10-17 15,-4 5-17-15,2 7-26 16,8 4-18-16</inkml:trace>
  <inkml:trace contextRef="#ctx0" brushRef="#br0" timeOffset="263396.8006">2229 9603 1619 0,'18'0'344'0,"9"0"-168"16,17 0-88-16,2-4-34 15,-1 0-37-15,0 4-20 16,-15 0-52-16,-7 1-40 16</inkml:trace>
  <inkml:trace contextRef="#ctx0" brushRef="#br0" timeOffset="263531.8086">2381 9644 1566 0,'1'15'290'0,"5"22"-133"16,2 2-61-16,5-1-42 16,4 0-23-16</inkml:trace>
  <inkml:trace contextRef="#ctx0" brushRef="#br0" timeOffset="263933.5732">2919 9585 1461 0,'3'6'250'16,"-3"11"-44"-16,0 6-35 0,-8 10-75 16,-7 3-23-16,-10-3-43 15,-5-4-11-15,-1-8-5 16,3-6-1-16,3-14 0 16,3-5-1-16,3-17-7 15,3-4-4-15,10-4-5 16,5 0-3-16,11 0-3 15,9 6-1-15,2 9 5 16,7 7 10-16,9 20 15 16,1 8 5-16,8 15 0 15,-2 6-6-15,-9 4-12 16,-4-2 390-16</inkml:trace>
  <inkml:trace contextRef="#ctx0" brushRef="#br0" timeOffset="264328.8183">3198 9744 1447 0,'3'10'233'16,"5"18"-49"-16,6 2-33 0,4-2-63 16,6-2-5-16,4-10-28 15,1-5-8-15,1-16-7 16,-1-8-7-16,-4-18-10 16,-1-8-2-16,-12-14-7 15,-7-6 0-15,-20-3-1 16,-13-4-1-16,-20-7-12 15,-9-1-3-15,-9 3-5 16,3 13-1-16,8 25 34 16,14 20 15-16,14 19 3 15,14 12 4-15,11 13-32 16,6 6-15-16,24 9-13 16,6 0-21-16,23 0-32 15</inkml:trace>
  <inkml:trace contextRef="#ctx0" brushRef="#br0" timeOffset="264848.5924">3752 9556 1407 0,'-6'0'198'0,"-9"2"-106"0,-3 8-16 15,-3 3-24-15,4 4-8 16,10 0-27-16,7 0-8 16,10-3-9-16,10-1 0 15,3-6 3-15,4-6 0 16,-1-2 3-16,-4-3 0 16,-6-3 1-16,-9 2-4 15,-12-1-6-15,-2 2-1 16,-11 4-2-16,3 6 4 0,-1 4 3 15,-4 1 1-15,5 3 4 16,-3 1 1-16,7 1 2 16,8 1 2-16,6 4 4 15,8 1 0-15,5 1 0 16,3-1-3-16,10-11-4 16,2-6-12-16,8-13-46 15,4-8-37-15,-3-10-167 16</inkml:trace>
  <inkml:trace contextRef="#ctx0" brushRef="#br0" timeOffset="265149.6639">4008 9639 819 0,'-4'-1'534'16,"0"-1"-313"-16,-3 6-62 15,3 10-12-15,5 1-55 16,5 1-32-16,9 2-26 16,4-2-5-16,7 0-6 15,1-3 2-15,0-5-6 0,2-3-5 16,-7-5-2-16,-1 0-1 15,-9-5-2-15,-2-5-11 16,-6-3-17-16,-4-7-12 16,-5-2-16-16,-8-1 12 15,-11 0 11-15,-5 2 9 16,-1 8 13-16,0 5 10 16,7 12 7-16,3 6 3 0,4 12 5 15,3 8 0-15,4 12 17 16,6 6 5-16,5 10 0 15,1 2-8-15,11 1-22 16,-2-4 4-16,6-6-27 16</inkml:trace>
  <inkml:trace contextRef="#ctx0" brushRef="#br0" timeOffset="265547.6576">4410 9624 1230 0,'7'7'313'0,"5"8"-103"15,5 6-91-15,-7 4-17 16,-4 2-45-16,0-2-16 16,-11-7-18-16,2-3-5 15,-4-10-2-15,0-4-2 16,3-15-4-16,8-6-2 0,8-9-9 16,5-7-2-16,7 6-3 15,1 2 0-15,5 15 1 16,-4 6 0-16,-5 15 9 15,-3 8 12-15,-9 16 12 16,-2 4 3-16,-4 5-7 16,0 2-6-16,-1-6-28 15,0-2 14-15</inkml:trace>
  <inkml:trace contextRef="#ctx0" brushRef="#br0" timeOffset="265713.2994">4524 9351 1786 0,'0'3'421'0,"5"9"-279"0,-4 5-77 16,7 11-44-16,0 2 219 15</inkml:trace>
  <inkml:trace contextRef="#ctx0" brushRef="#br0" timeOffset="266789.0998">5615 9540 1489 0,'18'9'249'16,"8"6"-80"-16,4 20-68 16,-4 6-11-16,-16 7-32 15,-4 0-20-15,-15-4-16 16,-4-3-5-16,2-14-4 15,2-8-4-15,7-17-4 16,2-11-4-16,3-14-2 16,4-7-4-16,9-3 0 15,3 0 2-15,2-3-6 16,3 6-9-16,-8 5-14 16,-3 0-4-16,-12 10 8 15,-8 6 8-15,-10 11 12 16,-7 10 5-16,-3 13 5 15,7 4 4-15,7 8 2 16,11 1 0-16,15 0-8 0,11-4 3 16,21-8-35-16,3-6-54 15</inkml:trace>
  <inkml:trace contextRef="#ctx0" brushRef="#br0" timeOffset="267180.466">6180 9693 1264 0,'-1'6'318'0,"-1"4"-81"0,-8 12-69 16,-5 3-47-16,-10 3-65 16,-9 2-21-16,5-5-17 15,2-7-3-15,5-13-1 16,8-10-2-16,2-15-5 16,8-3-3-16,8-5-11 15,3 1-4-15,7 3-7 16,0 3-2-16,-4 7 4 15,4 4 3-15,1 10 5 16,0 6 3-16,3 11 14 16,1 8 5-16,4 4 10 15,3-1 1-15,6-4-10 16,2-8-4-16,8-10-6 16,-2-8 1-16,3-13 2 15,-6-4 0-15,-12-5 2 16,-4-3 0-16,-13 1 0 15,-2-1 1-15,-5 9 15 0,0 6 7 16,-1 18 9-16,-1 9 0 16,1 12-16-16,1 7-10 15,0 5-29-15,6 1 387 16</inkml:trace>
  <inkml:trace contextRef="#ctx0" brushRef="#br0" timeOffset="267530.8775">7281 9592 1451 0,'1'0'255'0,"7"7"-39"0,-3 11-34 15,1 20-91-15,3 6-34 16,-8 3-42-16,0 2-8 16,-1-11-32-16</inkml:trace>
  <inkml:trace contextRef="#ctx0" brushRef="#br0" timeOffset="267680.6816">7328 9352 1674 0,'-5'0'357'0,"2"1"-216"15,2 8-52-15,9 13-121 16</inkml:trace>
  <inkml:trace contextRef="#ctx0" brushRef="#br0" timeOffset="267990.0451">7687 9625 1554 0,'-14'1'262'0,"-23"5"-125"0,-1 2-47 15,3 8-52-15,4 5-13 16,15 6-27-16,3 3-2 16,18 4 0-16,4-1-1 15,9-6 5-15,7-5 0 16,-1-8 4-16,-2-7 6 16,-5-7 10-16,-4-6 3 15,-7-7 1-15,-4-2-3 16,-6-4-59-16,-1 2-60 0</inkml:trace>
  <inkml:trace contextRef="#ctx0" brushRef="#br0" timeOffset="268258.3308">7772 9686 1252 0,'15'6'336'16,"10"5"-57"-16,-6 6-75 15,-6 4-33-15,-4 5-75 16,-11-11-26-1,1-8-36-15,1 1-10 0,-1 13-11 16,-1-8-3-16,2-19-5 16,8-14-2-16,7-6-5 15,3-4-1-15,3 2-1 16,2 6 0-16,2 9 1 16,1 6 1-16,-7 12 5 15,-4 8 12-15,-8 11 24 0,-1 8 8 16,-4 10 3-16,0-1-12 15,-2 1-51-15,0-6 3 16</inkml:trace>
  <inkml:trace contextRef="#ctx0" brushRef="#br0" timeOffset="268661.6462">8930 9481 1427 0,'2'-3'219'0,"1"3"-79"0,-4 15 31 15,-3 32-56 1,0 12-21-16,-2 24-52 0,5 8-18 15,1 10-16-15,0 0-2 16,0-11-1-16,0-11-24 16,0-22-106-16,0-11-86 15</inkml:trace>
  <inkml:trace contextRef="#ctx0" brushRef="#br0" timeOffset="268817.3619">8935 9812 1664 0,'17'1'286'0,"24"-1"-268"16,4-1-37-16,-2 0-181 16</inkml:trace>
  <inkml:trace contextRef="#ctx0" brushRef="#br0" timeOffset="269156.8313">9396 9609 1460 0,'-4'-1'235'0,"-21"-8"-63"0,0 4-16 16,-6 4-65-16,-4 0-21 15,15 9-53-15,2 2-12 16,16 5-8-16,7-1-3 15,14-2 1-15,5 0 2 16,1-6 2-16,1-1 0 16,-7-4-38-16,-3-2-26 15,-11-2-34-15,-3 2-22 16,-9 1 31-16,-11 4 28 0,-5 4 47 16,-5 1 49-16,-1 6 68 15,6 1 31-15,15 1 8 16,8 2-10-16,16 2-52 15,10-2-16-15,8-4-25 16,3-2-11-16,6-12-51 16,1-1-17-16</inkml:trace>
  <inkml:trace contextRef="#ctx0" brushRef="#br0" timeOffset="269785.6904">10719 9626 953 0,'1'-6'438'0,"2"-12"-252"15,-3-4-41-15,-7-4-48 16,-3 0-12-16,-18-5-37 16,-5 4-13-16,-12 8-12 15,-2 7-3-15,5 18-8 16,5 11-4-16,14 11-8 16,7 2-5-16,12 4-1 15,9-2 0-15,10-1 2 16,6-5 1-16,10-10 3 15,1-7 0-15,4-11 2 16,0-4 2-16,-7-9 0 16,-5 0 0-16,-7 3 19 0,-2 3 8 15,-6 9 22-15,0 4 8 16,0 11-17-16,-4 4-10 16,0 10-19-16,-2 2-6 15,-6 4-1-15,-4 0 0 16,-6 0 2-16,-6-2 0 15,-10-6 1-15,-3-7-1 16,-5-10 0-16,6-7-4 16,9-9-37-16,9-7-41 15</inkml:trace>
  <inkml:trace contextRef="#ctx0" brushRef="#br0" timeOffset="269941.2744">10855 9828 1690 0,'1'-1'398'15,"1"-1"-154"-15,3-3-158 16,-5 4-51-16,0 0-386 16</inkml:trace>
  <inkml:trace contextRef="#ctx0" brushRef="#br0" timeOffset="270444.9277">11002 9594 1446 0,'8'4'231'16,"7"0"-46"-16,16 12-71 15,7 7-18-15,13 7-31 16,0 3-22-16,-12-1-21 15,-11 1-3-15,-26-1-3 16,-9 1-1-16,-21-7-2 16,-4-2-5-16,-7-16-12 15,1-8-8-15,11-14-18 16,8-5-9-16,18-6-20 16,8-5 2-16,16-5 14 15,11-3 9-15,13 0 23 16,5-3 10-16,-4-1 10 15,-5 0 12-15,-22 0 29 16,-15 3 9-16,-21 6 9 0,-16 5-10 16,-16 13-27-16,-6 6-10 15,2 12-14-15,9 9-3 16,19 5-26-16,17 5 86 16</inkml:trace>
  <inkml:trace contextRef="#ctx0" brushRef="#br0" timeOffset="271074.6338">11813 9292 1467 0,'7'17'236'0,"1"11"-75"16,5 19-69-16,-3 5-30 15,-8-1-24-15,-2-3-9 16,-5-19-11-16,0-6-2 16,2-18-2-16,4-5-1 15,6-11-4-15,3-9 0 16,3-10-6-16,1-11-1 0,6-4-1 15,2 0-1 1,4 9-1-16,-2 6-1 0,-4 16 3 16,-3 10 8-16,-9 16 14 15,-4 10 4-15,-6 11 1 16,-5 5-6-16,-1-4-13 16,1-8-2-16,3-12-5 15,3-9-1-15,6-8-1 16,5-6-1-16,10-8-1 15,3-4 0-15,7-4-1 16,-1 3 2-16,-3 11-3 16,-6 10 0-16,-7 16 2 15,2 9-1-15,-5 11 3 16,-6 4 2-16,-3 3-24 16,-3-7-34-16</inkml:trace>
  <inkml:trace contextRef="#ctx0" brushRef="#br0" timeOffset="271287.7849">11810 9775 1626 0,'13'0'335'0,"22"0"-181"16,15-2-30-16,22-2-56 15,7-1-22-15,-1-3-24 16,-7 1-6-16,-13 0-41 16,-13 3-44-16,-12 2-121 15</inkml:trace>
  <inkml:trace contextRef="#ctx0" brushRef="#br0" timeOffset="271782.784">12143 9934 1168 0,'-24'-3'330'16,"-16"-4"-174"-16,2 6-47 15,1 1-23-15,15 6-28 16,7 4-15-16,15 3-9 16,8 0 6-16,20 9 3 15,8 0 7-15,13 6 23 16,1 3-3-16,-15-2-6 16,-6 2-6-16,-25-2-16 15,-9-3 3-15,-17-6 1 16,-10-7-3-16,-12-13-4 15,-2-10-12-15,3-12-12 16,10-3-5-16,18-4-22 16,9 0-30-16,17 1 387 15</inkml:trace>
  <inkml:trace contextRef="#ctx0" brushRef="#br0" timeOffset="272158.1001">12853 9729 1554 0,'9'13'350'16,"3"6"-10"-16,-6 19-207 16,-8 6-34-16,-14 2 110 15</inkml:trace>
  <inkml:trace contextRef="#ctx0" brushRef="#br0" timeOffset="272954.2275">1884 10564 1474 0,'0'1'256'0,"2"16"-55"16,2 18-28-16,2 39-94 15,1 15-18-15,-1 24-41 16,3 3-10-16,-1-6-18 16,0-7-42-16,-1-23-188 15</inkml:trace>
  <inkml:trace contextRef="#ctx0" brushRef="#br0" timeOffset="273120.4698">1957 11029 1681 0,'19'0'311'16,"16"-4"-247"-16,10-3-56 15,7-2-157-15</inkml:trace>
  <inkml:trace contextRef="#ctx0" brushRef="#br0" timeOffset="273475.1792">2414 10685 1437 0,'-20'-1'253'0,"-23"1"-38"16,2 2-51-16,9 11-100 16,8 0-24-16,15 1-33 15,9 4-8-15,16-5-5 16,7 1-1-16,9-5 6 16,3-2 1-16,0-4 1 15,-3-2 1-15,-14-1-3 16,-4-2-12-16,-17-2-22 15,-7 4-1-15,-13 6 3 16,-8 1 11-16,-7 9 26 0,-2 0 17 16,8 6 36-16,6 6 26 15,17 0 9-15,7 1-7 16,14-5-34-16,15-3-17 16,18-16-18-16,8-7-5 15,8-7-49-15,-1-7 418 16</inkml:trace>
  <inkml:trace contextRef="#ctx0" brushRef="#br0" timeOffset="274048.1849">3509 10725 880 0,'0'-6'473'16,"-12"-5"-264"-16,-1 5-60 16,-14 10-48-16,-13 7 0 15,1 16-46-15,-2 5-17 0,14 12-25 16,10 1-11-16,18 0-6 15,13-3-2-15,8-9 3 16,8-8 1-16,6-14 2 16,3-6 2-16,-2-10 0 15,-2-7-11-15,-9-12-10 16,-7-1 0-16,-16-1 1 16,-7 2 12-16,-5 7 10 15,-7 2 1-15,3 19 16 16,-2 12 20-16,1 21 14 15,2 3 4-15,6 16-12 16,6 7-23-16,7 3-16 16,5 5-4-16,9-11-4 15,-1-13-31-15,-3-21-91 16</inkml:trace>
  <inkml:trace contextRef="#ctx0" brushRef="#br0" timeOffset="274326.7486">3741 10756 1541 0,'-9'0'269'0,"-7"3"-103"16,3 10-105-16,9 7-29 15,7 10-28-15,8 5-4 16,12 1 2-16,2-1 8 0,10-11 26 15,1-10 14-15,3-14 10 16,-5-9-3-16,-13-12-9 16,-4-2-8-16,-17-7-11 15,-7-1-6-15,-11-2-17 16,-8 5-21-16,-1 4-62 16,1 6-70-16</inkml:trace>
  <inkml:trace contextRef="#ctx0" brushRef="#br0" timeOffset="274627.9354">4046 10991 1557 0,'11'-3'286'0,"16"-3"-121"0,-2-3-44 15,-6-6-59-15,0 1-17 16,-4-4-21-16,-6-5-6 15,-6-5-5-15,-6 0-4 16,-12 5-1-16,-5 4 0 16,-8 11-4-16,0 6 0 15,5 17-1-15,1 9 0 16,10 11-1-16,1 8-2 16,4 5-2-16,9 7-3 0,7 6 9 15,1 0 4-15,6 1 2 16,-3-4 4-16,3-10-3 15,0-4 33-15</inkml:trace>
  <inkml:trace contextRef="#ctx0" brushRef="#br0" timeOffset="275076.2205">4663 10817 1422 0,'-2'6'238'16,"-8"11"-37"-16,-5 11-64 15,-9 7-69-15,-4 2-20 0,-4-5-30 16,-3-7-7-16,0-12-2 16,0-7 1-16,0-16-2 15,9-5-1-15,5-11-6 16,5-6-5-16,16-1-7 15,3 0 0-15,17 6-2 16,2 7 5-16,3 13 8 16,5 8 4-16,0 21 9 15,1 10 2-15,-2 12-2 16,-1 1 3-16,-4 0-37 16,-4-6-110-16</inkml:trace>
  <inkml:trace contextRef="#ctx0" brushRef="#br0" timeOffset="275242.93">4453 10480 1737 0,'5'6'385'0,"14"16"-250"0,-6 11-66 16,6 15-32-16,2 3-309 15</inkml:trace>
  <inkml:trace contextRef="#ctx0" brushRef="#br0" timeOffset="278884.979">5378 10748 919 0,'11'2'448'15,"5"2"-253"-15,1 13-120 16,-2 5-15-16,-8 12-23 16,1 4-8-16,-8 1-14 15,-6-3-4-15,2-5-3 16,-9-6-2-16,12-8-2 16,1-3 0-16,0-12 9 15,10-2 9-15,2-9 11 16,1-6 0-16,10-8-6 15,-5-7-12-15,1-5-8 16,1-5-1-16,-10 1-2 0,1 3-1 16,-10 11 24-1,-3 7 10-15,-4 15 21 0,-4 4 21 16,2 19-15-16,-2 5-11 16,9 15-24-16,1 3-13 15,10 0-14-15,7 1 0 16,6-13-27-16,10-3-32 15,3-16-83-15,3-9-49 16,4-9-142-16</inkml:trace>
  <inkml:trace contextRef="#ctx0" brushRef="#br0" timeOffset="279119.1566">5964 10823 1040 0,'6'0'451'16,"4"2"-203"-16,-7 18-60 15,-2 11-30-15,-13 7-66 16,-6 1-21-16,-10 1-37 15,-10-9-17-15,-1-13-8 16,0-9-1-16,10-17-6 16,9-6-2-16,14-15-3 15,5-7-4-15,11-5-10 16,5-2-5-16,11 8-2 16,3 6 1-16,-1 19 7 15,-1 12 7-15,-4 27 8 16,-1 11 1-16,6 17 9 15,-1-1 23-15</inkml:trace>
  <inkml:trace contextRef="#ctx0" brushRef="#br0" timeOffset="279560.0953">6126 10887 1432 0,'6'-6'209'16,"7"-3"-76"-16,14 2-85 16,4 1-21-16,15 1-14 15,2-1-6-15,2-2-3 16,-9 2 0-16,-15-4 3 16,-7 3 1-16,-14 3-1 15,-2 0 9-15,-10 7 34 16,-5 2 12-16,-12 13 12 15,1 2 0-15,-5 10-36 16,4 7-15-16,11 4-15 0,3-1-5 16,21-1-3-16,6-9 0 15,15-10-34-15,6-6-33 16,4-17-177-16</inkml:trace>
  <inkml:trace contextRef="#ctx0" brushRef="#br0" timeOffset="279813.8772">6833 10880 1505 0,'-11'17'271'16,"-10"11"-64"-16,-9 5-114 15,-4-3-24-15,-7-2-23 16,2-2-4-16,3-19-10 16,6-5-9-16,7-11-10 15,5-12-4-15,9-3-7 16,2-5 0-16,10-6-4 15,6 5 0-15,12 5 8 16,6 8 12-16,4 17 15 16,-1 7 8-16,-4 24-3 15,2 11-9-15,-4 7-12 16,0-1 1-16,2-3 55 16</inkml:trace>
  <inkml:trace contextRef="#ctx0" brushRef="#br0" timeOffset="280318.3303">6953 10807 1238 0,'5'-5'290'0,"6"-2"-110"15,3 9-33-15,2 15-38 16,-1 5-20-16,-8 12-28 15,-6 4-4-15,-11 4-14 16,-1-1-7-16,-1-12-23 16,4-5-6-16,9-13-4 15,-1-13-3-15,7-17-4 16,5-5 2-16,0-14 0 16,9 2 2-16,-1 2 0 15,-1 1 0-15,-3 9 0 0,-3 6 0 16,-10 8 0-1,-3 9 0-15,-8 12 0 0,-2 7 0 16,0 12 0-16,2 3 0 16,8 1 1-16,6 0-1 15,16-7 11-15,7-3-23 16,10-11-102-16,8-2-120 16</inkml:trace>
  <inkml:trace contextRef="#ctx0" brushRef="#br0" timeOffset="280547.4079">7502 10940 998 0,'0'-10'446'16,"-1"-6"-241"-16,-9 0-50 15,-7-4 3-15,-3-1-21 16,-6 0 1-16,-5 2-31 16,6 9-23-16,2 12-38 15,4 10-21-15,11 15-20 16,0 5-4-16,13 1-1 15,11 5-2-15,6-13 0 16,9-3 0-16,1-10-3 16,-4-10-16-16,-2-6-38 15,-5-10-37-15,-8-7-179 16</inkml:trace>
  <inkml:trace contextRef="#ctx0" brushRef="#br0" timeOffset="280664.1326">7428 10560 1462 0,'-2'-1'269'0,"-8"-3"17"16,6 9-204-16,5 4 66 15</inkml:trace>
  <inkml:trace contextRef="#ctx0" brushRef="#br0" timeOffset="281117.2009">7654 11038 1540 0,'18'3'243'0,"21"0"-153"16,2 0-24-16,-8-9-40 0,-5 0-7 15,-12-6-7-15,-5-8-3 16,-9-4 18-16,-2-6 7 15,-8-4 4-15,-3 1 7 16,-11 2-22-16,-9 2-11 16,2 14-12-16,-6 7-2 15,6 22 2-15,6 7 1 16,4 17 2-16,6 11 1 16,7 8 14-16,4 3 5 0,5 4 6 15,8 0 4-15,4 0-18 16,2 2 3-16,1-6 397 15</inkml:trace>
  <inkml:trace contextRef="#ctx0" brushRef="#br0" timeOffset="281506.3404">8035 10767 1355 0,'-1'0'258'16,"-4"7"-28"-16,-3 5-114 16,2 22-85-16,-1 6-21 15,7 6-9-15,4 3-3 16,12-7 21-16,6-6 16 0,11-12 34 16,6-9 17-16,5-18-11 15,-1-10-16-15,-5-11-29 16,-8-8-6-16,-16-3-10 15,-4-2-16-15,-11-3-47 16</inkml:trace>
  <inkml:trace contextRef="#ctx0" brushRef="#br0" timeOffset="281984.8053">8570 10791 1301 0,'-8'-15'266'0,"-5"-12"-101"16,-7 12-33-16,-2 2-20 16,-5 14-35-16,-3 7-21 15,3 10-25-15,5 9-10 0,12 5-15 16,4 4-1-16,11 1-3 16,3-3 0-16,13-3 0 15,0-6 0-15,7-10-1 16,0-5 3-16,-7-10-18 15,0-1-11-15,-9-7-18 16,-3-4 0-16,-8-1 13 16,-4-3 11-16,-6 1 13 15,-2 7 5-15,1 11 1 16,0 9 20-16,-1 18 25 16,2 13 4-16,0 13 9 15,2 10-20-15,7 9-20 16,3-2-13-16,5-1-136 15</inkml:trace>
  <inkml:trace contextRef="#ctx0" brushRef="#br0" timeOffset="282419.2814">8992 10797 1516 0,'-9'15'216'0,"-14"17"-156"16,-4 4-33-16,-3-5-60 15,-6-9-7-15,3-13 0 16,1-9 10-16,5-13 67 16,4-3 21-16,11-5 24 15,4-2 1-15,13 0-33 16,5 0-22-16,7 4-6 15,10 4 9-15,-4 11 22 0,5 8 21 16,4 19 1 0,-6 8-11-16,6 13-24 0,-2-1-9 15,-7-1 9-15</inkml:trace>
  <inkml:trace contextRef="#ctx0" brushRef="#br0" timeOffset="282864.1294">9672 10821 1263 0,'4'4'283'0,"2"11"-103"16,0 2-84-16,-6 4-44 15,-4-1-25-15,-5-3-12 16,-2-5-5-16,-1-11-1 15,1-3-2-15,3-18 22 0,3-8 8 16,8-8 16-16,9-6 10 16,14 6 6-16,8 4 2 15,7 10 0-15,-4 8-10 16,-7 14-22-16,-8 10-14 16,-15 13-19-16,2 9-2 15,-6 11 3-15,-2 4-16 16,-1 1-48-16,1-2-26 0</inkml:trace>
  <inkml:trace contextRef="#ctx0" brushRef="#br0" timeOffset="283164.3266">10038 10857 1369 0,'6'3'245'0,"8"6"-38"16,4 0-57-16,9-2-67 15,-1-1-13-15,2-4-14 16,0-3-4-16,-5-8-12 16,-1-2-5-16,-15-14-18 15,-2 1-6-15,-6-2-5 16,-7 0-2-16,-3 5 5 16,-7 3-28-16,-10 3-12 15,-2 7-2-15,0 11-7 0,1 11 31 16,9 19 20-16,4 7 3 15,3 15 3-15,4 6-5 16,3 3-11-16,2 4-1 16,6-3 5-16,6-2 14 15</inkml:trace>
  <inkml:trace contextRef="#ctx0" brushRef="#br0" timeOffset="283633.2787">10587 10770 1444 0,'-18'-10'206'16,"-13"-10"-83"-16,1 12-63 16,2 7-13-16,7 10-19 0,4 8-8 15,10 9-3-15,5 0 5 16,7 3 14-16,8-2-3 15,4-11-5-15,8-5-3 16,3-13-13-16,4-10-3 16,3-9-3-16,1-6-2 15,1-2-4-15,3 3 5 16,-1 10 41-16,-5 5 13 16,-4 17 29-16,-6 8-2 0,-16 12-34 15,-4 7-10-15,-14 6-23 16,-5 2-5-16,2-5-1 15,-1-5-19-15,0-14 379 16</inkml:trace>
  <inkml:trace contextRef="#ctx0" brushRef="#br0" timeOffset="284064.0646">11364 10721 1380 0,'5'-3'235'16,"11"0"-61"-16,2-2-59 15,12 5-65-15,8-1-20 16,5 0-14-16,4 0-2 16,-4-3 1-16,-7 0-1 0,-18-2-1 15,-7 0-3-15,-14 3-9 16,-7 3-1-16,-13 8-7 15,-5 6 0-15,-4 5 3 16,2 3 1-16,10 2 2 16,6 3 0-16,10 2 0 15,3 2 1-15,6 3 10 16,3-6-25-16</inkml:trace>
  <inkml:trace contextRef="#ctx0" brushRef="#br0" timeOffset="284346.5444">11975 10791 1567 0,'-9'9'270'0,"-16"11"-119"0,-1 4-120 16,-7 0-18-16,-3-3-7 15,-1-10-1-15,4-5 2 16,10-14 2-16,4-6 5 15,12-10 4-15,-2-4-2 16,14-2-4-16,6 2-7 16,11 6 0-16,6 1 18 15,3 19 24-15,0 6 20 0,-2 23 26 16,3 11-7 0,-5 11-16-16,1 0-21 0,-3-1-34 15,-5-7 353-15</inkml:trace>
  <inkml:trace contextRef="#ctx0" brushRef="#br0" timeOffset="285215.6271">1852 11832 1498 0,'11'7'264'0,"10"8"-60"16,6 18-103-16,-4 8-26 15,-11 7-32-15,-8 2-15 16,-12-3-15-16,-4-3-3 16,0-12-5-16,-1-11 0 0,7-19-10 15,4-10-1-15,9-21-4 16,4-7 0-16,12-4 6 16,2-4 1-16,2 5 1 15,5 7 0-15,-7 4 2 16,-3 7-1-16,-16 13 1 15,-7 4 1-15,-7 15 3 16,-3 8 3-16,-7 5 6 16,1 2 7-16,4 4 3 15,8-1-2-15,17 0-6 16,7 0-9-16,12-8-3 16,6-2-17-16,3-9-79 15,4-7-73-15</inkml:trace>
  <inkml:trace contextRef="#ctx0" brushRef="#br0" timeOffset="285474.1711">2473 11946 1138 0,'4'8'388'0,"6"9"-159"15,-9 12-53-15,-2 7-36 16,-8 5-81-16,-8-3-18 16,-8-4-27-16,-3-8-3 15,2-14-1-15,2-10-3 16,7-16-7-16,2-10-10 0,4-9-13 15,3-6 0 1,8 3 0-16,3 1 9 0,6 13 6 16,3 6 1-16,8 12 3 15,1 1 3-15,5 17 10 16,2 5 9-16,1 11 9 16,-2 5-1-16,0-2-6 15,-3 1 2-15,-7-4-17 16</inkml:trace>
  <inkml:trace contextRef="#ctx0" brushRef="#br0" timeOffset="285620.1436">2379 11680 1589 0,'2'-3'302'16,"4"3"-117"-16,9 14-141 0,2 4-371 15</inkml:trace>
  <inkml:trace contextRef="#ctx0" brushRef="#br0" timeOffset="286489.3556">2767 11906 1502 0,'6'-5'214'0,"11"0"-133"16,6 3-26-16,12 4-28 15,6 3-2-15,2-3-9 16,1 1-5-16,-11-4 2 16,-8-4 2-16,-14-1 6 15,-10-1-1-15,-3 6-5 16,-10 0-3-16,-16 4-8 0,-5 4-1 15,-12 8-2-15,3 6-1 16,11 8 5-16,6 2 8 16,17 0 17-16,8 0 7 15,14-2 0-15,10 0-7 16,14-3-18-16,2-5-4 16,3-6-4-16,1-7-3 15,-5-14-32-15,-2-3-20 16,-8-14-48-16,-7-5-20 0,-6-3 15 15,-4-3 28-15,-7 3 44 16,-3 2 20-16,-5 7 12 16,-4 6 10-16,-3 13 8 15,1 3 2-15,0 12 3 16,4 3-8-16,3 3-1 16,3 7 7-16,3-3 18 15,4-1 12-15,6 0 10 16,2-2-4-16,5-7-10 15,-1-5-12-15,1-7-13 16,-3-6-7-16,-4-7-4 16,0-3-2-16,-6-8-1 15,-4 0-1-15,-4 0-1 16,-5 0 1-16,-4 11-4 16,3 2-1-16,-1 8-3 15,3 9-2-15,5 6-2 16,5 11 1-16,9 3 1 0,5 0 1 15,6 0 1-15,4-4 0 16,5-8 1-16,3-5 1 16,-5-14 17-16,-4-10 10 15,-10-8 19-15,-11-7 11 16,-6-3 17-16,-1 0 0 16,-2 4-5-16,-9 3-9 15,-1 4-35-15,-8 6-22 16,1 4-37-16,14 5 370 0</inkml:trace>
  <inkml:trace contextRef="#ctx0" brushRef="#br0" timeOffset="287641.6266">4212 11917 1616 0,'16'6'302'0,"16"9"-191"0,2 13-36 16,-6 11-37-16,-10 2-4 16,-18 8-11-1,-8-3-7-15,-15-3-4 0,0-7-2 16,1-13-2-16,6-9-2 15,9-16-5-15,9-10-1 16,12-12-1-16,6-7 0 16,7-9 0-16,2 1 0 15,1 1 1-15,-3 3 0 16,-7 10 1-16,-1 5 0 0,-17 8 3 16,-3 11 0-16,-11 13 4 15,-4 9 2-15,4 7-3 16,6 5-2-16,14 1 0 15,5 1-15-15,22 2-65 16,3-5-59-16</inkml:trace>
  <inkml:trace contextRef="#ctx0" brushRef="#br0" timeOffset="288106.1971">4974 12066 1349 0,'-14'9'256'0,"-11"14"-58"0,-8 6 6 16,-7-5-78-16,1-1-37 15,-4-12-53-15,6-9-14 16,11-15-10-16,4-5-3 15,14-9-10-15,7-4-5 16,9-1-1-16,11 1-1 16,11 5-2-16,0 5 4 0,5 15-2 15,-5 6 4-15,3 18 2 16,-2 8 2-16,-3 10 2 16,-5 3 4-16,-9-4 7 15,1 0 3-15,-1-16 0 16,1-4-1-16,2-16-6 15,-3-10 0-15,-3-11-3 16,3-8 1-16,-3-4-2 16,-5 1 1-16,1 2-2 15,-3 6-2-15,-2 12 29 16,-1 13 14-16,2 17 8 16,-1 11 3-16,3 17-29 15,4 0-15-15,2 1-65 16,3-5 52-16</inkml:trace>
  <inkml:trace contextRef="#ctx0" brushRef="#br0" timeOffset="288779.7914">6074 11944 1210 0,'-13'-3'241'0,"-14"1"-209"15,2 3-10-15,7 18-3 16,-2 0 10-16,14 7 9 16,3-3-2-16,10-4 0 15,10 2-9-15,8-7-7 16,2-1-2-16,1-8-1 15,-3-5-5-15,-8-3-5 0,-6-2-6 16,-11-5-19-16,-10 4-12 16,-7 0-6-16,-1 4 6 15,-8 4 21-15,3 2 16 16,0 3 19-16,6 3 12 16,11 6 26-16,6 2 4 15,13 1-5-15,4 0-7 16,12-2-18-16,7 1-2 15,2-5 1-15,2-3-4 0,-3-8-14 16,-4-6-4-16,-3-9-7 16,-4-6-7-16,-10-10-10 15,1-2-2-15,-5-4 0 16,-2 2 4-16,-3 4 6 16,-5 1 8-16,-8 11 31 15,2 7 9-15,-3 12 9 16,2 10-7-16,5 11-31 15,2 3-7-15,4 9-9 16,4 2 2-16,-1-1-29 16,-2-2 28-16</inkml:trace>
  <inkml:trace contextRef="#ctx0" brushRef="#br0" timeOffset="288916.4261">6350 11657 1619 0,'-2'-1'295'0,"-4"-3"-198"15</inkml:trace>
  <inkml:trace contextRef="#ctx0" brushRef="#br0" timeOffset="289234.6715">6522 11975 1443 0,'4'14'276'16,"2"6"43"-16,9 16-203 16,3 1-23-16,4 1-48 15,2-2-14-15,-3-12-19 16,1-5-5-16,-6-22 36 16,0-5 8-16,-1-17 3 15,-1-3 3-15,-3-5-38 16,1 0-27-16,-7 9-23 0</inkml:trace>
  <inkml:trace contextRef="#ctx0" brushRef="#br0" timeOffset="289832.2465">7223 11990 1477 0,'-3'9'251'0,"-9"12"-64"16,-8 1-36-16,-6 12-73 15,-9-1-19-15,-3 0-42 16,0-6-6-16,7-14-4 16,6-7-1-16,7-13-2 15,6-9 0-15,5-7-4 0,1-4-1 16,8 2-4-16,4 0 0 15,8 6 1-15,4 4 0 16,3 6 0-16,-2 7 4 16,3 12 4-16,3 10 2 15,1 3 2-15,4 7-2 16,-1-4-4-16,-2-3 1 16,2 0-1-16,-2-5-1 0,-4-14-8 15,-1-4-5-15,-6-12-1 16,-4-6 1-16,-2-2 8 15,-4-6 4-15,-1 0 2 16,-3 0 0-16,-2 2 2 16,2 13 15-16,-1 11 56 15,-1 9 18-15,0 21 8 16,2 4-9-16,0 7-55 16,7 1-24-16,-1-7 76 15</inkml:trace>
  <inkml:trace contextRef="#ctx0" brushRef="#br0" timeOffset="290386.7639">8263 12016 1522 0,'0'19'267'16,"6"15"-68"-16,-1 9-130 15,-2-3-31-15,-3-4-18 16,-8-9-5-16,-5-12-4 15,3-6 1-15,-5-14-1 16,4-5-3-16,6-13-6 16,1-8-2-16,10-10-3 15,4-4 0-15,16-1 0 16,4 0-2-16,2 12 21 16,4 8 10-16,-9 26 17 0,-3 11 10 15,-7 21-6-15,-4 9-3 16,-9 5-14-16,-1 5-9 15,1-5-9-15,2-5-17 16,11-14-75-16</inkml:trace>
  <inkml:trace contextRef="#ctx0" brushRef="#br0" timeOffset="290686.0086">8891 12042 1296 0,'-6'7'297'0,"-6"9"0"16,4 6-148-16,-10 3-87 16,-3-2-7-16,-11-4-29 15,-4-7-11-15,3-7-9 16,3-5-1-16,8-14-3 16,2-2-2-16,5-10-3 15,4 0-3-15,11 1-1 16,7 2 1-16,10 4 3 15,4 8 2-15,5 12 10 16,-1 3 10-16,4 21 12 16,0 0 3-16,-3 4-4 15,1 6-9-15,-5-3-9 16,-2-4-25-16,-8-2-97 0</inkml:trace>
  <inkml:trace contextRef="#ctx0" brushRef="#br0" timeOffset="290836.6067">8710 11702 1503 0,'-2'-6'345'0,"-3"-6"91"0,8 18-306 16,4 8-76-16,8 9-384 15</inkml:trace>
  <inkml:trace contextRef="#ctx0" brushRef="#br0" timeOffset="291220.6036">9030 11996 1558 0,'2'-6'280'16,"6"6"-125"-16,1 4-10 15,0 18-36-15,3 9-35 16,-2 9-28-16,2 2-3 16,-2-1-1-16,4-7-1 0,2-15-12 15,3-8 1-15,0-20-3 16,5-9-3-16,-2-17-7 16,3-3-7-16,-4-4-21 15,0 4-12-15</inkml:trace>
  <inkml:trace contextRef="#ctx0" brushRef="#br0" timeOffset="291639.4522">9453 11959 1533 0,'4'-3'273'15,"6"2"-86"-15,5 5-98 16,10 0-62-16,3 1-12 15,0-5-9-15,0-4-2 0,-11 0-2 16,-4 4 0-16,-14 1-4 16,-6 4 0-16,-15 2-1 15,-4 3 1-15,-1 11 21 16,1-5 5-16,14 13 12 16,7-5 2-16,11 5-16 15,8 3-7-15,11-9-12 16,4 1-1-16,9-6 1 15,5-5-11-15,-1-8-56 16,2-6-56-16</inkml:trace>
  <inkml:trace contextRef="#ctx0" brushRef="#br0" timeOffset="291899.226">10061 11985 1450 0,'2'6'272'0,"0"11"-10"16,-2 5-79-16,-9 10-97 15,-5 3-33-15,-12 0-6 0,-1-1 0 16,-7-7-3-16,6-8-2 16,-1-11-24-16,6-8-6 15,4-11-6-15,1-8-2 16,5-9-3-16,-2-4-2 16,14 1-4-16,6 5-2 15,7 6 1-15,4 9 6 16,5 10 20-16,1 4 13 15,9 21 24-15,5 7-3 0,4 11-17 16,-1 1-5-16,-4-3 297 16</inkml:trace>
  <inkml:trace contextRef="#ctx0" brushRef="#br0" timeOffset="292832.1923">1956 12943 782 0,'-19'11'456'16,"-14"14"-206"-16,7 4-124 16,17 7-40-16,10-1-22 15,21 8-47-15,10 2-14 0,15-5-3 16,7-4 0-16,-8-16 2 15,-2-9-2-15,-13-17 39 16,-15-4 30-16,-11-10 20 16,-15 0 11-16,-13 0-17 15,-6 0-17-15,-10 7-21 16,2 2-10-16,6 2-22 16,13 1-40-16,21 2-119 15</inkml:trace>
  <inkml:trace contextRef="#ctx0" brushRef="#br0" timeOffset="293149.6142">2267 12985 1567 0,'4'2'276'0,"10"3"-137"15,4-2-38-15,8 10-39 16,4-6-14-16,13 2-29 15,-2-6-7-15,-4-6-18 16,-1-1-34-16,-19-7-119 16</inkml:trace>
  <inkml:trace contextRef="#ctx0" brushRef="#br0" timeOffset="293293.4582">2411 13045 919 0,'-1'11'490'0,"-1"17"-259"15,3 2-17-15,9 2-64 16,4 3-25-16,2-4-50 16,-1-5-23-16,-3-7-35 15,-1-6 409-15</inkml:trace>
  <inkml:trace contextRef="#ctx0" brushRef="#br0" timeOffset="293715.9063">2887 13102 1459 0,'0'7'230'0,"-1"8"-78"15,1 7-15-15,-6 7-44 16,-3 0-10-16,-8-2-20 16,-5-3-11-16,-2-8-23 15,-3-6-11-15,2-11-11 16,0-6-7-16,4-11-17 15,2-4-11-15,8-6-27 16,4 0-1-16,11 3 10 16,7 3 11-16,9 12 28 15,6 5 11-15,4 11 24 16,2 9 14-16,3 12 16 0,0 7-2 16,0 5-19-16,-4 0-2 15,-8-5 15-15</inkml:trace>
  <inkml:trace contextRef="#ctx0" brushRef="#br0" timeOffset="294235.8919">3195 13100 1484 0,'-9'10'207'0,"-14"16"-133"16,4-3-24-16,11 6 10 0,8-1 12 16,15 1 25-1,6 5 8-15,11-8-7 0,3-4-22 16,5-11-32-16,3-11-12 16,-1-17-17-16,0-11-7 15,-9-19-28-15,-4-4-4 16,-18-12-2-16,-9 5 4 15,-19-2 10-15,-17-2-4 16,-17 7-3-16,-5 6 0 16,-1 15 19-16,8 16 15 0,12 20 23 15,8 11 5-15,13 12-8 16,4 2-12-16,22 5-21 16,8 0-4-16,18-4 1 15,9-7-6-15,15-2-25 16,7-4-349-16</inkml:trace>
  <inkml:trace contextRef="#ctx0" brushRef="#br0" timeOffset="294749.4507">3828 13083 673 0,'-9'2'404'0,"-13"2"-94"16,-1 4-153 0,1 3-21-16,2 1-2 0,14 5-34 15,8 3-27-15,15-2-47 16,5 0-14-16,11-7-10 16,4-3 0-16,2-6 1 15,-2-3 1-15,-10-4 3 16,-10-2-5-16,-14 3-23 15,-5 0-8-15,-22 2-2 16,-5 4 4-16,-16 4 25 16,-1 2 11-16,9 5 15 15,5-3 11-15,15 4 18 16,4-1-1-16,12 1 8 16,5 2-4-16,10 2-5 15,5 2-1-15,12-3-16 16,3 0-7-16,14-6-14 15,3-7-3-15,1-5-42 16</inkml:trace>
  <inkml:trace contextRef="#ctx0" brushRef="#br0" timeOffset="295123.284">4158 13265 1548 0,'5'7'269'0,"7"6"-125"15,4 0-37-15,7 0-30 16,2-4-9-16,3-8-12 16,-1-2-8-16,-7-10-21 15,-1-8-8-15,-3-1-10 16,-7-6-3-16,-5 1-8 15,-7 2-7-15,-15-1-19 16,-4 3-4-16,-13 6 1 16,0 4 1-16,0 16 21 15,4 8 3-15,7 9 14 16,4 6 8-16,9 9 14 16,5 6 14-16,8 15 9 15,4 3 3-15,3 6-10 16,-1-3-11-16,6-9-18 15,2-4-22-15,1-15-487 0</inkml:trace>
  <inkml:trace contextRef="#ctx0" brushRef="#br0" timeOffset="295590.0865">4505 13142 1965 0,'10'8'34'16,"-5"1"-7"-16,5 14 30 15,-5 2-8-15,-5 4-12 16,-3-2-7-16,-1-9-11 16,5-3-5-16,2-15-6 15,6 0-3-15,9-18-4 16,-2-7-1-16,7-3-4 15,2-5 2-15,1 11 1 16,-2 7 1-16,-2 19 10 16,-1 11 8-16,-8 15 11 15,-1 7 2-15,-9 9-7 16,-1 2-8-16,-2-4-12 16,-3-7-22-16,2-13-80 15,-1-11-64-15</inkml:trace>
  <inkml:trace contextRef="#ctx0" brushRef="#br0" timeOffset="295730.1241">4636 12856 1689 0,'-6'7'385'15,"-5"10"-192"-15,2 9-84 0,4 12 302 16</inkml:trace>
  <inkml:trace contextRef="#ctx0" brushRef="#br0" timeOffset="296069.8925">5367 12627 1569 0,'0'-1'298'16,"-4"6"-127"-16,0 16-45 16,0 22-65-16,-5 16-26 15,2 22-28-15,4 2 4 16,2 3-20-16,3-3-256 16</inkml:trace>
  <inkml:trace contextRef="#ctx0" brushRef="#br0" timeOffset="296203.6478">5331 13454 2056 0,'-4'2'563'0,"-6"8"-438"16,5-5-10-16</inkml:trace>
  <inkml:trace contextRef="#ctx0" brushRef="#br0" timeOffset="328414.7194">12296 9882 919 0,'-1'0'475'15,"-4"-2"-280"-15,5 0-43 16,0 1 0-16,0-1-27 0,0 1-16 16,5-9-14-16,37-34-11 15,-12 33-29-15,2 3-11 16,-5 8-24-16,-6 4-7 16,-13 16-8-16,-8 6 0 15,-14 10 1-15,-8 2 0 16,-3-8-2-16,4-1 1 15,11-16-3-15,7-7 0 16,15-1 0-16,7-5-1 16,10 0 3-16,9 5 21 0,3-2 145 15</inkml:trace>
  <inkml:trace contextRef="#ctx0" brushRef="#br0" timeOffset="345351.8379">20919 9229 1479 0,'-2'-4'274'0,"-4"-2"-20"16,-1 8-36-16,6 20-68 15,-5 12-31-15,7 28-48 16,-1 16-8-16,5 36-14 15,9 13-5-15,-1 14-8 16,1 5-4-16,-4-5-16 16,-1-6-4-16,1-14-6 15,1-6-1-15,-7-24 3 16,-4-8 0-16,-2-22 2 16,-3-11 1-16,4-16-14 0,1-12-26 15,-3-13-73-15,3-8-53 16</inkml:trace>
  <inkml:trace contextRef="#ctx0" brushRef="#br0" timeOffset="345882.3359">20740 10525 1401 0,'-4'-2'302'16,"-7"-5"29"-16,8 6-98 0,3 12-25 15,8 4-69-15,8 9-22 16,8 15-30-16,8-1-12 15,7 7-26-15,-2 4-11 16,-2-6-11-16,-4-2-5 16,-11-8 5-16,2-10 4 15,-1-11 1-15,1-9 8 16,6-17 4-16,5-12-2 16,8-25-7-16,11-10-16 0,7-8-15 15,-3 3-4-15,-12 15-2 16,-9 11-4-16,-21 12-52 15,-3 6-35-15,-10 4-355 16</inkml:trace>
  <inkml:trace contextRef="#ctx0" brushRef="#br0" timeOffset="346719.4864">21799 10914 829 0,'18'-7'504'16,"16"-2"-294"-16,4-7-80 15,-7-3 1-15,-5-9-16 16,1-2-11-16,-12-3 2 16,-4 0 12-16,-7 3-12 15,-10-2-5-15,-14-3-14 16,2 4-8-16,-14 6-18 15,-3 6-13-15,-9 11-16 16,-4 7-5-16,2 18-15 16,1 11-5-16,13 13-7 0,6 6-5 15,19-1-3-15,8-3 0 16,19-4 1-16,5-6 0 16,13-12 4-16,3-6 0 15,0-13 2-15,3-4 2 16,-8-14 2-16,-8-6 3 15,-8-7 1-15,-9-6 2 16,-8 2 1-16,-3-1-1 0,-7 6-2 16,1 3-3-16,4 17-6 15,-4 9-2-15,8 21-2 16,0 9-2-16,4 14 3 16,7 6 0-16,2 11 4 15,-1 5-1-15,-5 6 2 16,-9 4 2-16,-4 0 0 15,-4 3 2-15,-5-7-1 16,-2-9-1-16,-10-18 4 16,-8-9 1-16,-11-18 1 15,0-15-2-15,2-19-9 16,6-11-6-16,10-25-9 16,5-9-9-16,17-14-42 15,6-3-34-15,14 1-40 16</inkml:trace>
  <inkml:trace contextRef="#ctx0" brushRef="#br0" timeOffset="347394.3501">21566 10205 1422 0,'-2'-1'260'16,"-2"-2"-3"-16,12-1-104 16,11 1 0-16,19-1-35 15,11 1-25-15,20-1-41 16,4 1-19-16,-1 3-23 15,-8 3-3-15,-15 4-23 0,-9 2-17 16,-12-1-39-16,-4-1-25 16,-13-4-6-16,-4-6 14 15,-8-7 40-15,-6-4 26 16,-7-8 27-16,0-2 8 16,-3 0 27-16,0 2 19 15,5 8 15-15,5 7-1 16,6 8-24-16,2 3-15 15,5 4-20-15,2 5-7 16,10 0-4-16,2 1-1 0,7-1 0 16,3-2-1-16,-1-4 2 15,-3 0 0-15,-7 0 0 16,-6-3 10-16,-10 1 35 16,-4 1 12-16,-9 3 30 15,-6 5 1-15,-11 9-18 16,-5 6-4-16,-2 9-17 15,3 1-13-15,11-5-28 16,7-5-29-16,11-13 279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9/10/2020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|</a:t>
            </a:r>
            <a:r>
              <a:rPr lang="el-GR" dirty="0" smtClean="0"/>
              <a:t>Δ</a:t>
            </a:r>
            <a:r>
              <a:rPr lang="en-US" dirty="0" smtClean="0"/>
              <a:t>r|</a:t>
            </a:r>
            <a:r>
              <a:rPr lang="en-US" baseline="0" dirty="0" smtClean="0"/>
              <a:t> != </a:t>
            </a:r>
            <a:r>
              <a:rPr lang="el-GR" baseline="0" dirty="0" smtClean="0"/>
              <a:t>απόσταση που διανύει το σωματίδιο μεταξύ Α και Β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9759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185072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5699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123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3566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6423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16107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813259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>
                <a:sym typeface="Wingdings" panose="05000000000000000000" pitchFamily="2" charset="2"/>
              </a:rPr>
              <a:t/>
            </a:r>
            <a:br>
              <a:rPr lang="en-US" baseline="0" dirty="0" smtClean="0">
                <a:sym typeface="Wingdings" panose="05000000000000000000" pitchFamily="2" charset="2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8680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5497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09-Oct-20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19.png"/><Relationship Id="rId7" Type="http://schemas.openxmlformats.org/officeDocument/2006/relationships/customXml" Target="../ink/ink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customXml" Target="../ink/ink5.xml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20.png"/><Relationship Id="rId7" Type="http://schemas.openxmlformats.org/officeDocument/2006/relationships/customXml" Target="../ink/ink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customXml" Target="../ink/ink7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customXml" Target="../ink/ink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emf"/><Relationship Id="rId5" Type="http://schemas.openxmlformats.org/officeDocument/2006/relationships/customXml" Target="../ink/ink10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5" Type="http://schemas.openxmlformats.org/officeDocument/2006/relationships/customXml" Target="../ink/ink1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emf"/><Relationship Id="rId5" Type="http://schemas.openxmlformats.org/officeDocument/2006/relationships/customXml" Target="../ink/ink12.xml"/><Relationship Id="rId4" Type="http://schemas.openxmlformats.org/officeDocument/2006/relationships/hyperlink" Target="https://www.youtube.com/watch?v=XqckN5OchAI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customXml" Target="../ink/ink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noProof="0" dirty="0" smtClean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54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67114"/>
                <a:ext cx="7621972" cy="5338486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Αλγεβρικές εξισώσεις</a:t>
                </a:r>
              </a:p>
              <a:p>
                <a:r>
                  <a:rPr lang="en-US" b="1" dirty="0" smtClean="0"/>
                  <a:t>1</a:t>
                </a:r>
                <a:r>
                  <a:rPr lang="el-GR" b="1" dirty="0" smtClean="0"/>
                  <a:t>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l-GR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𝒙𝒊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 smtClean="0"/>
              </a:p>
              <a:p>
                <a:endParaRPr lang="el-GR" b="1" dirty="0" smtClean="0"/>
              </a:p>
              <a:p>
                <a:r>
                  <a:rPr lang="en-US" b="1" dirty="0" smtClean="0"/>
                  <a:t>2)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𝒈𝒕</m:t>
                    </m:r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>
                        <a:latin typeface="Cambria Math" panose="02040503050406030204" pitchFamily="18" charset="0"/>
                      </a:rPr>
                      <m:t> +</m:t>
                    </m:r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b="1" dirty="0" smtClean="0"/>
                  <a:t/>
                </a:r>
                <a:br>
                  <a:rPr lang="en-US" sz="2000" b="1" dirty="0" smtClean="0"/>
                </a:br>
                <a:r>
                  <a:rPr lang="en-US" sz="2000" b="1" dirty="0" smtClean="0"/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𝒚𝒊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𝒚𝒇</m:t>
                            </m:r>
                          </m:sub>
                        </m:sSub>
                      </m:e>
                    </m:d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2000" b="1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sSup>
                      <m:s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000" b="1" dirty="0" smtClean="0"/>
              </a:p>
              <a:p>
                <a:pPr marL="68580" indent="0">
                  <a:buNone/>
                </a:pPr>
                <a:r>
                  <a:rPr lang="en-US" sz="2000" b="1" dirty="0"/>
                  <a:t>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𝒚𝒇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𝒚𝒊</m:t>
                        </m:r>
                      </m:sub>
                      <m:sup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bSup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𝒈</m:t>
                    </m:r>
                    <m:d>
                      <m:dPr>
                        <m:ctrlPr>
                          <a:rPr lang="en-US" sz="20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endParaRPr lang="el-GR" b="1" dirty="0" smtClean="0"/>
              </a:p>
              <a:p>
                <a:pPr marL="68580" indent="0">
                  <a:buNone/>
                </a:pPr>
                <a:r>
                  <a:rPr lang="el-GR" sz="2000" b="0" dirty="0" smtClean="0"/>
                  <a:t/>
                </a:r>
                <a:br>
                  <a:rPr lang="el-GR" sz="2000" b="0" dirty="0" smtClean="0"/>
                </a:br>
                <a:r>
                  <a:rPr lang="el-GR" sz="2000" b="0" dirty="0" smtClean="0"/>
                  <a:t>με</a:t>
                </a:r>
                <a:r>
                  <a:rPr lang="el-GR" b="0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𝒈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𝟗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l-GR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𝐦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𝐬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endParaRPr lang="en-US" sz="1400" b="0" dirty="0" smtClean="0"/>
              </a:p>
              <a:p>
                <a:r>
                  <a:rPr lang="el-GR" b="0" dirty="0" smtClean="0"/>
                  <a:t>Εντελώς ανεξάρτητες μεταξύ τους κινήσεις!</a:t>
                </a:r>
                <a:endParaRPr lang="en-US" b="0" dirty="0" smtClean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67114"/>
                <a:ext cx="7621972" cy="5338486"/>
              </a:xfrm>
              <a:blipFill>
                <a:blip r:embed="rId2"/>
                <a:stretch>
                  <a:fillRect t="-9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/>
          <p:cNvGrpSpPr/>
          <p:nvPr/>
        </p:nvGrpSpPr>
        <p:grpSpPr>
          <a:xfrm>
            <a:off x="4418166" y="1000603"/>
            <a:ext cx="4265518" cy="3110300"/>
            <a:chOff x="4418166" y="1000603"/>
            <a:chExt cx="4265518" cy="3110300"/>
          </a:xfrm>
        </p:grpSpPr>
        <p:grpSp>
          <p:nvGrpSpPr>
            <p:cNvPr id="10" name="Group 9"/>
            <p:cNvGrpSpPr/>
            <p:nvPr/>
          </p:nvGrpSpPr>
          <p:grpSpPr>
            <a:xfrm>
              <a:off x="4418166" y="1000603"/>
              <a:ext cx="4265518" cy="3110300"/>
              <a:chOff x="4412229" y="1233100"/>
              <a:chExt cx="4265518" cy="31103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4412229" y="1233100"/>
                <a:ext cx="4265518" cy="3110300"/>
                <a:chOff x="4412229" y="1233100"/>
                <a:chExt cx="4265518" cy="3110300"/>
              </a:xfrm>
            </p:grpSpPr>
            <p:pic>
              <p:nvPicPr>
                <p:cNvPr id="5" name="Εικόνα 6"/>
                <p:cNvPicPr>
                  <a:picLocks noChangeAspect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12229" y="1447800"/>
                  <a:ext cx="4265518" cy="2895600"/>
                </a:xfrm>
                <a:prstGeom prst="rect">
                  <a:avLst/>
                </a:prstGeom>
              </p:spPr>
            </p:pic>
            <p:cxnSp>
              <p:nvCxnSpPr>
                <p:cNvPr id="4" name="Straight Arrow Connector 3"/>
                <p:cNvCxnSpPr/>
                <p:nvPr/>
              </p:nvCxnSpPr>
              <p:spPr>
                <a:xfrm flipV="1">
                  <a:off x="7866310" y="1371600"/>
                  <a:ext cx="0" cy="1066800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7894446" y="1233100"/>
                      <a:ext cx="2260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l-G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oMath>
                        </m:oMathPara>
                      </a14:m>
                      <a:endParaRPr lang="el-GR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94446" y="1233100"/>
                      <a:ext cx="226023" cy="276999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 l="-24324" r="-18919" b="-652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cxnSp>
            <p:nvCxnSpPr>
              <p:cNvPr id="9" name="Straight Arrow Connector 8"/>
              <p:cNvCxnSpPr/>
              <p:nvPr/>
            </p:nvCxnSpPr>
            <p:spPr>
              <a:xfrm>
                <a:off x="7866310" y="2438400"/>
                <a:ext cx="762000" cy="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8427005" y="1893043"/>
                  <a:ext cx="22602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27005" y="1893043"/>
                  <a:ext cx="22602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1622" r="-21622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012480" y="3076560"/>
              <a:ext cx="878760" cy="17935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007440" y="3071520"/>
                <a:ext cx="888840" cy="1802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014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828800"/>
            <a:ext cx="6400800" cy="467761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l-GR" b="1" dirty="0" smtClean="0"/>
                  <a:t>Εύρος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l-GR" dirty="0" smtClean="0"/>
                  <a:t> και </a:t>
                </a:r>
                <a:r>
                  <a:rPr lang="el-GR" b="1" dirty="0" smtClean="0"/>
                  <a:t>Μέγιστο Ύψος</a:t>
                </a:r>
                <a:r>
                  <a:rPr lang="en-US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βολής</a:t>
                </a:r>
              </a:p>
              <a:p>
                <a:endParaRPr lang="el-GR" dirty="0" smtClean="0"/>
              </a:p>
              <a:p>
                <a:pPr lvl="1"/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t="-124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676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</p:spPr>
            <p:txBody>
              <a:bodyPr>
                <a:normAutofit fontScale="92500"/>
              </a:bodyPr>
              <a:lstStyle/>
              <a:p>
                <a:r>
                  <a:rPr lang="el-GR" sz="2200" dirty="0" smtClean="0"/>
                  <a:t>Ας βρούμε τα </a:t>
                </a:r>
                <a:r>
                  <a:rPr lang="en-US" sz="2200" dirty="0" smtClean="0"/>
                  <a:t>h, R </a:t>
                </a:r>
                <a:r>
                  <a:rPr lang="el-GR" sz="2200" dirty="0" smtClean="0"/>
                  <a:t>συναρτήσει των δεδομένων:</a:t>
                </a:r>
                <a:endParaRPr lang="en-US" sz="22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      =0+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Επίσης,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Από τις παραπάνω σχέσεις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κι αφού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2000" dirty="0" smtClean="0"/>
                  <a:t> </a:t>
                </a:r>
                <a:r>
                  <a:rPr lang="el-GR" sz="2000" dirty="0" smtClean="0"/>
                  <a:t>έχουμε </a:t>
                </a:r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029200"/>
              </a:xfrm>
              <a:blipFill>
                <a:blip r:embed="rId3"/>
                <a:stretch>
                  <a:fillRect t="-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733800" y="5681748"/>
            <a:ext cx="1905000" cy="6858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5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6194149" y="76201"/>
            <a:ext cx="2851485" cy="2057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/>
              <p14:cNvContentPartPr/>
              <p14:nvPr/>
            </p14:nvContentPartPr>
            <p14:xfrm>
              <a:off x="6582240" y="286200"/>
              <a:ext cx="456480" cy="4042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567480" y="274320"/>
                <a:ext cx="487080" cy="43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677520" y="556200"/>
              <a:ext cx="7094880" cy="3773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68160" y="547920"/>
                <a:ext cx="7114680" cy="37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191000" y="3378201"/>
                <a:ext cx="609600" cy="445460"/>
              </a:xfrm>
              <a:custGeom>
                <a:avLst/>
                <a:gdLst>
                  <a:gd name="connsiteX0" fmla="*/ 0 w 609600"/>
                  <a:gd name="connsiteY0" fmla="*/ 0 h 394660"/>
                  <a:gd name="connsiteX1" fmla="*/ 609600 w 609600"/>
                  <a:gd name="connsiteY1" fmla="*/ 0 h 394660"/>
                  <a:gd name="connsiteX2" fmla="*/ 609600 w 609600"/>
                  <a:gd name="connsiteY2" fmla="*/ 394660 h 394660"/>
                  <a:gd name="connsiteX3" fmla="*/ 0 w 609600"/>
                  <a:gd name="connsiteY3" fmla="*/ 394660 h 394660"/>
                  <a:gd name="connsiteX4" fmla="*/ 0 w 609600"/>
                  <a:gd name="connsiteY4" fmla="*/ 0 h 394660"/>
                  <a:gd name="connsiteX0" fmla="*/ 0 w 609600"/>
                  <a:gd name="connsiteY0" fmla="*/ 0 h 394660"/>
                  <a:gd name="connsiteX1" fmla="*/ 609600 w 609600"/>
                  <a:gd name="connsiteY1" fmla="*/ 0 h 394660"/>
                  <a:gd name="connsiteX2" fmla="*/ 609600 w 609600"/>
                  <a:gd name="connsiteY2" fmla="*/ 394660 h 394660"/>
                  <a:gd name="connsiteX3" fmla="*/ 42334 w 609600"/>
                  <a:gd name="connsiteY3" fmla="*/ 360793 h 394660"/>
                  <a:gd name="connsiteX4" fmla="*/ 0 w 609600"/>
                  <a:gd name="connsiteY4" fmla="*/ 0 h 394660"/>
                  <a:gd name="connsiteX0" fmla="*/ 0 w 609600"/>
                  <a:gd name="connsiteY0" fmla="*/ 0 h 445460"/>
                  <a:gd name="connsiteX1" fmla="*/ 609600 w 609600"/>
                  <a:gd name="connsiteY1" fmla="*/ 0 h 445460"/>
                  <a:gd name="connsiteX2" fmla="*/ 499534 w 609600"/>
                  <a:gd name="connsiteY2" fmla="*/ 445460 h 445460"/>
                  <a:gd name="connsiteX3" fmla="*/ 42334 w 609600"/>
                  <a:gd name="connsiteY3" fmla="*/ 360793 h 445460"/>
                  <a:gd name="connsiteX4" fmla="*/ 0 w 609600"/>
                  <a:gd name="connsiteY4" fmla="*/ 0 h 44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445460">
                    <a:moveTo>
                      <a:pt x="0" y="0"/>
                    </a:moveTo>
                    <a:lnTo>
                      <a:pt x="609600" y="0"/>
                    </a:lnTo>
                    <a:lnTo>
                      <a:pt x="499534" y="445460"/>
                    </a:lnTo>
                    <a:lnTo>
                      <a:pt x="42334" y="36079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3378201"/>
                <a:ext cx="609600" cy="445460"/>
              </a:xfrm>
              <a:custGeom>
                <a:avLst/>
                <a:gdLst>
                  <a:gd name="connsiteX0" fmla="*/ 0 w 609600"/>
                  <a:gd name="connsiteY0" fmla="*/ 0 h 394660"/>
                  <a:gd name="connsiteX1" fmla="*/ 609600 w 609600"/>
                  <a:gd name="connsiteY1" fmla="*/ 0 h 394660"/>
                  <a:gd name="connsiteX2" fmla="*/ 609600 w 609600"/>
                  <a:gd name="connsiteY2" fmla="*/ 394660 h 394660"/>
                  <a:gd name="connsiteX3" fmla="*/ 0 w 609600"/>
                  <a:gd name="connsiteY3" fmla="*/ 394660 h 394660"/>
                  <a:gd name="connsiteX4" fmla="*/ 0 w 609600"/>
                  <a:gd name="connsiteY4" fmla="*/ 0 h 394660"/>
                  <a:gd name="connsiteX0" fmla="*/ 0 w 609600"/>
                  <a:gd name="connsiteY0" fmla="*/ 0 h 394660"/>
                  <a:gd name="connsiteX1" fmla="*/ 609600 w 609600"/>
                  <a:gd name="connsiteY1" fmla="*/ 0 h 394660"/>
                  <a:gd name="connsiteX2" fmla="*/ 609600 w 609600"/>
                  <a:gd name="connsiteY2" fmla="*/ 394660 h 394660"/>
                  <a:gd name="connsiteX3" fmla="*/ 42334 w 609600"/>
                  <a:gd name="connsiteY3" fmla="*/ 360793 h 394660"/>
                  <a:gd name="connsiteX4" fmla="*/ 0 w 609600"/>
                  <a:gd name="connsiteY4" fmla="*/ 0 h 394660"/>
                  <a:gd name="connsiteX0" fmla="*/ 0 w 609600"/>
                  <a:gd name="connsiteY0" fmla="*/ 0 h 445460"/>
                  <a:gd name="connsiteX1" fmla="*/ 609600 w 609600"/>
                  <a:gd name="connsiteY1" fmla="*/ 0 h 445460"/>
                  <a:gd name="connsiteX2" fmla="*/ 499534 w 609600"/>
                  <a:gd name="connsiteY2" fmla="*/ 445460 h 445460"/>
                  <a:gd name="connsiteX3" fmla="*/ 42334 w 609600"/>
                  <a:gd name="connsiteY3" fmla="*/ 360793 h 445460"/>
                  <a:gd name="connsiteX4" fmla="*/ 0 w 609600"/>
                  <a:gd name="connsiteY4" fmla="*/ 0 h 445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445460">
                    <a:moveTo>
                      <a:pt x="0" y="0"/>
                    </a:moveTo>
                    <a:lnTo>
                      <a:pt x="609600" y="0"/>
                    </a:lnTo>
                    <a:lnTo>
                      <a:pt x="499534" y="445460"/>
                    </a:lnTo>
                    <a:lnTo>
                      <a:pt x="42334" y="360793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3074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000" dirty="0" smtClean="0"/>
                  <a:t>Ας βρούμε τα </a:t>
                </a:r>
                <a:r>
                  <a:rPr lang="en-US" sz="2000" dirty="0" smtClean="0"/>
                  <a:t>h, R </a:t>
                </a:r>
                <a:r>
                  <a:rPr lang="el-GR" sz="2000" dirty="0" smtClean="0"/>
                  <a:t>συναρτήσει των δεδομένων: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Στον </a:t>
                </a:r>
                <a:r>
                  <a:rPr lang="en-US" sz="2000" dirty="0" smtClean="0"/>
                  <a:t>x-</a:t>
                </a:r>
                <a:r>
                  <a:rPr lang="el-GR" sz="2000" dirty="0" smtClean="0"/>
                  <a:t>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func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2000" dirty="0" smtClean="0">
                  <a:solidFill>
                    <a:srgbClr val="FF0000"/>
                  </a:solidFill>
                </a:endParaRPr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Στον </a:t>
                </a:r>
                <a:r>
                  <a:rPr lang="en-US" sz="2000" dirty="0" smtClean="0"/>
                  <a:t>y-</a:t>
                </a:r>
                <a:r>
                  <a:rPr lang="el-GR" sz="2000" dirty="0" smtClean="0"/>
                  <a:t>άξονα: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⇒0=0+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𝑔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b="0" dirty="0" smtClean="0"/>
                  <a:t/>
                </a:r>
                <a:br>
                  <a:rPr lang="en-US" sz="2000" b="0" dirty="0" smtClean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</m:t>
                      </m:r>
                      <m:sSup>
                        <m:sSup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𝑔𝑡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Από τις παραπάνω σχέσεις,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f>
                        <m:fPr>
                          <m:ctrlPr>
                            <a:rPr 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func>
                        </m:num>
                        <m:den>
                          <m:r>
                            <a:rPr 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n-US" sz="2000" dirty="0" smtClean="0"/>
              </a:p>
              <a:p>
                <a:pPr marL="68580" indent="0">
                  <a:buNone/>
                </a:pPr>
                <a:r>
                  <a:rPr lang="el-GR" sz="2000" dirty="0" smtClean="0"/>
                  <a:t>Έτσι </a:t>
                </a:r>
                <a:endParaRPr lang="el-GR" sz="2000" i="1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𝜃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func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</m:oMath>
                  </m:oMathPara>
                </a14:m>
                <a:endParaRPr lang="el-GR" sz="20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48450" cy="5257800"/>
              </a:xfrm>
              <a:blipFill>
                <a:blip r:embed="rId3"/>
                <a:stretch>
                  <a:fillRect t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ounded Rectangle 4"/>
          <p:cNvSpPr/>
          <p:nvPr/>
        </p:nvSpPr>
        <p:spPr>
          <a:xfrm>
            <a:off x="3742113" y="5756565"/>
            <a:ext cx="1905000" cy="762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" t="3258" r="2382" b="3887"/>
          <a:stretch/>
        </p:blipFill>
        <p:spPr>
          <a:xfrm>
            <a:off x="6248400" y="92602"/>
            <a:ext cx="2811257" cy="2028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681240" y="255600"/>
              <a:ext cx="376200" cy="3769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68280" y="243360"/>
                <a:ext cx="402480" cy="40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/>
              <p14:cNvContentPartPr/>
              <p14:nvPr/>
            </p14:nvContentPartPr>
            <p14:xfrm>
              <a:off x="828360" y="1249560"/>
              <a:ext cx="8098200" cy="506556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9360" y="1245600"/>
                <a:ext cx="8119080" cy="507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49750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73863"/>
            <a:ext cx="7859446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67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153348"/>
          </a:xfrm>
        </p:spPr>
        <p:txBody>
          <a:bodyPr>
            <a:normAutofit/>
          </a:bodyPr>
          <a:lstStyle/>
          <a:p>
            <a:r>
              <a:rPr lang="el-GR" b="1" u="sng" dirty="0" smtClean="0"/>
              <a:t>Παράδειγμα:</a:t>
            </a:r>
          </a:p>
          <a:p>
            <a:pPr lvl="1"/>
            <a:r>
              <a:rPr lang="el-GR" sz="1800" dirty="0"/>
              <a:t>Ο Γιάννης Αντετοκούνμπο σουτάρει </a:t>
            </a:r>
            <a:r>
              <a:rPr lang="el-GR" sz="1800" dirty="0" smtClean="0"/>
              <a:t>την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μπάλα υπό γωνία 40˚ με το οριζόντιο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επίπεδο, σε απόσταση 10 </a:t>
            </a:r>
            <a:r>
              <a:rPr lang="en-US" sz="1800" dirty="0" smtClean="0"/>
              <a:t>m</a:t>
            </a:r>
            <a:r>
              <a:rPr lang="el-GR" sz="1800" dirty="0" smtClean="0"/>
              <a:t> από το </a:t>
            </a:r>
            <a:br>
              <a:rPr lang="el-GR" sz="1800" dirty="0" smtClean="0"/>
            </a:br>
            <a:r>
              <a:rPr lang="el-GR" sz="1800" dirty="0" smtClean="0"/>
              <a:t>καλάθι (</a:t>
            </a:r>
            <a:r>
              <a:rPr lang="en-US" sz="1800" dirty="0" smtClean="0"/>
              <a:t>buzzer beater)</a:t>
            </a:r>
            <a:r>
              <a:rPr lang="el-GR" sz="1800" dirty="0" smtClean="0"/>
              <a:t>. Το ύψος του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2.0 </a:t>
            </a:r>
            <a:r>
              <a:rPr lang="en-US" sz="1800" dirty="0" smtClean="0"/>
              <a:t>m </a:t>
            </a:r>
            <a:r>
              <a:rPr lang="el-GR" sz="1800" dirty="0" smtClean="0"/>
              <a:t>ενώ το</a:t>
            </a:r>
            <a:r>
              <a:rPr lang="en-US" sz="1800" dirty="0" smtClean="0"/>
              <a:t> </a:t>
            </a:r>
            <a:r>
              <a:rPr lang="el-GR" sz="1800" dirty="0" smtClean="0"/>
              <a:t>ύψος της </a:t>
            </a:r>
            <a:r>
              <a:rPr lang="el-GR" sz="1800" dirty="0" err="1" smtClean="0"/>
              <a:t>μπασκέτας</a:t>
            </a:r>
            <a:r>
              <a:rPr lang="el-GR" sz="1800" dirty="0" smtClean="0"/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είναι 3.0 </a:t>
            </a:r>
            <a:r>
              <a:rPr lang="en-US" sz="1800" dirty="0" smtClean="0"/>
              <a:t>m.</a:t>
            </a:r>
            <a:r>
              <a:rPr lang="el-GR" sz="1800" dirty="0" smtClean="0"/>
              <a:t> </a:t>
            </a:r>
            <a:br>
              <a:rPr lang="el-GR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l-GR" sz="1800" dirty="0" smtClean="0"/>
              <a:t>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r>
              <a:rPr lang="el-GR" sz="1800" dirty="0" smtClean="0"/>
              <a:t>Β) Με ποια ταχύτητα πρέπει να σουτάρει την μπάλα ώστε να σκοράρει χωρίς ταμπλ</a:t>
            </a:r>
            <a:r>
              <a:rPr lang="el-GR" sz="1800" dirty="0"/>
              <a:t>ό</a:t>
            </a:r>
            <a:r>
              <a:rPr lang="el-GR" sz="1800" dirty="0" smtClean="0"/>
              <a:t>;</a:t>
            </a:r>
            <a:endParaRPr lang="el-GR" sz="1800" dirty="0"/>
          </a:p>
        </p:txBody>
      </p:sp>
      <p:pic>
        <p:nvPicPr>
          <p:cNvPr id="1026" name="Picture 2" descr="Αποτέλεσμα εικόνας για giannis antetokounmp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1752600"/>
            <a:ext cx="3390558" cy="22603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67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567108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r>
              <a:rPr lang="en-US" dirty="0" smtClean="0"/>
              <a:t> –</a:t>
            </a:r>
            <a:r>
              <a:rPr lang="el-GR" dirty="0" smtClean="0"/>
              <a:t> Λύση:</a:t>
            </a:r>
          </a:p>
          <a:p>
            <a:pPr lvl="1"/>
            <a:r>
              <a:rPr lang="el-GR" sz="1600" dirty="0" smtClean="0"/>
              <a:t>γωνία 40˚, απόσταση 10</a:t>
            </a:r>
            <a:r>
              <a:rPr lang="en-US" sz="1600" dirty="0" smtClean="0"/>
              <a:t>m</a:t>
            </a:r>
            <a:r>
              <a:rPr lang="el-GR" sz="1600" dirty="0" smtClean="0"/>
              <a:t>, ύψος παίκτη 2</a:t>
            </a:r>
            <a:r>
              <a:rPr lang="en-US" sz="1600" dirty="0" smtClean="0"/>
              <a:t>m</a:t>
            </a:r>
            <a:r>
              <a:rPr lang="el-GR" sz="1600" dirty="0" smtClean="0"/>
              <a:t>, ύψος </a:t>
            </a:r>
            <a:r>
              <a:rPr lang="el-GR" sz="1600" dirty="0" err="1" smtClean="0"/>
              <a:t>μπασκέτας</a:t>
            </a:r>
            <a:r>
              <a:rPr lang="el-GR" sz="1600" dirty="0" smtClean="0"/>
              <a:t> 3</a:t>
            </a:r>
            <a:r>
              <a:rPr lang="en-US" sz="1600" dirty="0" smtClean="0"/>
              <a:t>m.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A) </a:t>
            </a:r>
            <a:r>
              <a:rPr lang="el-GR" sz="1800" dirty="0" smtClean="0"/>
              <a:t>Ποια είναι η επιτάχυνση της μπάλας στο</a:t>
            </a:r>
            <a:r>
              <a:rPr lang="en-US" sz="1800" dirty="0" smtClean="0"/>
              <a:t> </a:t>
            </a:r>
            <a:r>
              <a:rPr lang="el-GR" sz="1800" dirty="0" smtClean="0"/>
              <a:t>υψηλότερο σημείο της τροχιάς της;</a:t>
            </a:r>
            <a:br>
              <a:rPr lang="el-GR" sz="1800" dirty="0" smtClean="0"/>
            </a:br>
            <a:endParaRPr lang="el-GR" sz="1800" dirty="0"/>
          </a:p>
        </p:txBody>
      </p:sp>
      <p:grpSp>
        <p:nvGrpSpPr>
          <p:cNvPr id="8" name="Group 7"/>
          <p:cNvGrpSpPr/>
          <p:nvPr/>
        </p:nvGrpSpPr>
        <p:grpSpPr>
          <a:xfrm>
            <a:off x="4114952" y="4038600"/>
            <a:ext cx="4206605" cy="2213040"/>
            <a:chOff x="4114952" y="4038600"/>
            <a:chExt cx="4206605" cy="2213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14952" y="4038600"/>
              <a:ext cx="4206605" cy="2213040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4572000" y="4741492"/>
              <a:ext cx="304800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626040" y="2974680"/>
              <a:ext cx="7570080" cy="28929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6320" y="2966040"/>
                <a:ext cx="7588080" cy="2912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310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grpSp>
        <p:nvGrpSpPr>
          <p:cNvPr id="9" name="Group 8"/>
          <p:cNvGrpSpPr/>
          <p:nvPr/>
        </p:nvGrpSpPr>
        <p:grpSpPr>
          <a:xfrm>
            <a:off x="4441582" y="2341850"/>
            <a:ext cx="4206240" cy="2212848"/>
            <a:chOff x="4441582" y="2341850"/>
            <a:chExt cx="4206240" cy="221284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1582" y="2341850"/>
              <a:ext cx="4206240" cy="2212848"/>
            </a:xfrm>
            <a:prstGeom prst="rect">
              <a:avLst/>
            </a:prstGeom>
          </p:spPr>
        </p:pic>
        <p:sp>
          <p:nvSpPr>
            <p:cNvPr id="8" name="Rounded Rectangle 7"/>
            <p:cNvSpPr/>
            <p:nvPr/>
          </p:nvSpPr>
          <p:spPr>
            <a:xfrm>
              <a:off x="4876800" y="3048000"/>
              <a:ext cx="304800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Παράδειγμα</a:t>
                </a:r>
                <a:r>
                  <a:rPr lang="en-US" dirty="0" smtClean="0"/>
                  <a:t> –</a:t>
                </a:r>
                <a:r>
                  <a:rPr lang="el-GR" dirty="0" smtClean="0"/>
                  <a:t> Λύση:</a:t>
                </a:r>
              </a:p>
              <a:p>
                <a:pPr lvl="1"/>
                <a:r>
                  <a:rPr lang="el-GR" sz="1600" dirty="0" smtClean="0"/>
                  <a:t>γωνία 40˚, απόσταση 10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παίκτη 2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</a:t>
                </a:r>
                <a:r>
                  <a:rPr lang="el-GR" sz="1600" dirty="0" err="1" smtClean="0"/>
                  <a:t>μπασκέτας</a:t>
                </a:r>
                <a:r>
                  <a:rPr lang="el-GR" sz="1600" dirty="0" smtClean="0"/>
                  <a:t> 3</a:t>
                </a:r>
                <a:r>
                  <a:rPr lang="en-US" sz="1600" dirty="0" smtClean="0"/>
                  <a:t>m.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/>
                  <a:t>Β) Με ποια ταχύτητα πρέπει να σουτάρει την μπάλα ώστε να σκοράρει χωρίς ταμπλό</a:t>
                </a:r>
                <a:r>
                  <a:rPr lang="el-GR" sz="1800" dirty="0" smtClean="0"/>
                  <a:t>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400" dirty="0" smtClean="0"/>
                  <a:t>Δίνονται:</a:t>
                </a:r>
                <a:br>
                  <a:rPr lang="el-GR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4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447800" y="5943600"/>
            <a:ext cx="2667000" cy="351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597240" y="1066320"/>
              <a:ext cx="8092080" cy="5388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7520" y="1055520"/>
                <a:ext cx="8111520" cy="541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534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Παράδειγμα</a:t>
                </a:r>
                <a:r>
                  <a:rPr lang="en-US" dirty="0" smtClean="0"/>
                  <a:t> –</a:t>
                </a:r>
                <a:r>
                  <a:rPr lang="el-GR" dirty="0" smtClean="0"/>
                  <a:t> Λύση:</a:t>
                </a:r>
              </a:p>
              <a:p>
                <a:pPr lvl="1"/>
                <a:r>
                  <a:rPr lang="el-GR" sz="1600" dirty="0" smtClean="0"/>
                  <a:t>γωνία 40˚, απόσταση 10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παίκτη 2</a:t>
                </a:r>
                <a:r>
                  <a:rPr lang="en-US" sz="1600" dirty="0" smtClean="0"/>
                  <a:t>m</a:t>
                </a:r>
                <a:r>
                  <a:rPr lang="el-GR" sz="1600" dirty="0" smtClean="0"/>
                  <a:t>, ύψος </a:t>
                </a:r>
                <a:r>
                  <a:rPr lang="el-GR" sz="1600" dirty="0" err="1" smtClean="0"/>
                  <a:t>μπασκέτας</a:t>
                </a:r>
                <a:r>
                  <a:rPr lang="el-GR" sz="1600" dirty="0" smtClean="0"/>
                  <a:t> 3</a:t>
                </a:r>
                <a:r>
                  <a:rPr lang="en-US" sz="1600" dirty="0" smtClean="0"/>
                  <a:t>m.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800" dirty="0"/>
                  <a:t>Β) Με ποια ταχύτητα πρέπει να σουτάρει την μπάλα ώστε να σκοράρει χωρίς ταμπλό</a:t>
                </a:r>
                <a:r>
                  <a:rPr lang="el-GR" sz="1800" dirty="0" smtClean="0"/>
                  <a:t>;</a:t>
                </a:r>
                <a:r>
                  <a:rPr lang="en-US" sz="1800" dirty="0" smtClean="0"/>
                  <a:t/>
                </a:r>
                <a:br>
                  <a:rPr lang="en-US" sz="1800" dirty="0" smtClean="0"/>
                </a:br>
                <a:r>
                  <a:rPr lang="el-GR" sz="1400" dirty="0" smtClean="0"/>
                  <a:t>Δίνονται:</a:t>
                </a:r>
                <a:br>
                  <a:rPr lang="el-GR" sz="1400" dirty="0" smtClean="0"/>
                </a:br>
                <a:r>
                  <a:rPr lang="en-US" sz="140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tan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=0.84, 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a:rPr lang="en-US" sz="1400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=0.76,</m:t>
                    </m:r>
                  </m:oMath>
                </a14:m>
                <a:r>
                  <a:rPr lang="en-US" sz="1400" b="0" dirty="0" smtClean="0"/>
                  <a:t/>
                </a:r>
                <a:br>
                  <a:rPr lang="en-US" sz="1400" b="0" dirty="0" smtClean="0"/>
                </a:br>
                <a:r>
                  <a:rPr lang="en-US" sz="1400" b="0" dirty="0" smtClean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sz="1400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=0.58</m:t>
                    </m:r>
                  </m:oMath>
                </a14:m>
                <a:endParaRPr lang="el-GR" sz="1400" dirty="0"/>
              </a:p>
              <a:p>
                <a:pPr lvl="1"/>
                <a:endParaRPr lang="el-GR" sz="1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4108512" y="2438400"/>
            <a:ext cx="4206605" cy="2213040"/>
            <a:chOff x="4108512" y="2438400"/>
            <a:chExt cx="4206605" cy="221304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8512" y="2438400"/>
              <a:ext cx="4206605" cy="2213040"/>
            </a:xfrm>
            <a:prstGeom prst="rect">
              <a:avLst/>
            </a:prstGeom>
          </p:spPr>
        </p:pic>
        <p:sp>
          <p:nvSpPr>
            <p:cNvPr id="4" name="Rounded Rectangle 3"/>
            <p:cNvSpPr/>
            <p:nvPr/>
          </p:nvSpPr>
          <p:spPr>
            <a:xfrm>
              <a:off x="4580546" y="3133460"/>
              <a:ext cx="304800" cy="1524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/>
              <p14:cNvContentPartPr/>
              <p14:nvPr/>
            </p14:nvContentPartPr>
            <p14:xfrm>
              <a:off x="542160" y="2526480"/>
              <a:ext cx="8004960" cy="402624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960" y="2520000"/>
                <a:ext cx="8020800" cy="4044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565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177012"/>
            <a:ext cx="3293952" cy="3293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</a:p>
              <a:p>
                <a:pPr lvl="1"/>
                <a:endParaRPr lang="el-GR" sz="500" dirty="0" smtClean="0"/>
              </a:p>
              <a:p>
                <a:pPr lvl="1"/>
                <a:r>
                  <a:rPr lang="el-GR" dirty="0" smtClean="0"/>
                  <a:t>Σωματίδιο κινείται σε κύκλο ή σε κυκλικό τόξο</a:t>
                </a:r>
              </a:p>
              <a:p>
                <a:pPr lvl="1"/>
                <a:r>
                  <a:rPr lang="el-GR" dirty="0" smtClean="0"/>
                  <a:t>Σταθερή </a:t>
                </a:r>
                <a:r>
                  <a:rPr lang="el-GR" u="sng" dirty="0" smtClean="0"/>
                  <a:t>αριθμητική</a:t>
                </a:r>
                <a:r>
                  <a:rPr lang="el-GR" dirty="0" smtClean="0"/>
                  <a:t> ταχύτητα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σε απόσταση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l-GR" dirty="0" smtClean="0"/>
              </a:p>
              <a:p>
                <a:pPr lvl="2"/>
                <a:r>
                  <a:rPr lang="el-GR" dirty="0" smtClean="0"/>
                  <a:t>…προφανώς όχι σταθερό διάνυσμα </a:t>
                </a:r>
                <a:br>
                  <a:rPr lang="el-GR" dirty="0" smtClean="0"/>
                </a:br>
                <a:r>
                  <a:rPr lang="el-GR" dirty="0" smtClean="0"/>
                  <a:t>ταχύτητας</a:t>
                </a:r>
                <a:endParaRPr lang="en-US" dirty="0" smtClean="0"/>
              </a:p>
              <a:p>
                <a:pPr lvl="3"/>
                <a:r>
                  <a:rPr lang="el-GR" dirty="0" smtClean="0"/>
                  <a:t>Ως εκ τούτου, το σώμα επιταχύνεται!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Σταθερή επιτάχυνση κατά μέτρο</a:t>
                </a:r>
              </a:p>
              <a:p>
                <a:pPr lvl="2"/>
                <a:r>
                  <a:rPr lang="el-GR" dirty="0" smtClean="0"/>
                  <a:t>…προφανώς όχι σταθερό </a:t>
                </a:r>
                <a:br>
                  <a:rPr lang="el-GR" dirty="0" smtClean="0"/>
                </a:br>
                <a:r>
                  <a:rPr lang="el-GR" dirty="0" smtClean="0"/>
                  <a:t>διάνυσμα επιτάχυνσης</a:t>
                </a:r>
              </a:p>
              <a:p>
                <a:pPr lvl="2"/>
                <a:r>
                  <a:rPr lang="el-GR" dirty="0" smtClean="0"/>
                  <a:t>Όμως κατευθύνεται πάντα ακτινικά </a:t>
                </a:r>
                <a:br>
                  <a:rPr lang="el-GR" dirty="0" smtClean="0"/>
                </a:br>
                <a:r>
                  <a:rPr lang="el-GR" dirty="0" smtClean="0"/>
                  <a:t>προς τα «μέσα»!</a:t>
                </a:r>
              </a:p>
              <a:p>
                <a:pPr lvl="3"/>
                <a:r>
                  <a:rPr lang="el-GR" b="1" dirty="0" smtClean="0"/>
                  <a:t>Κεντρομόλος επιτάχυνση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 rotWithShape="0">
                <a:blip r:embed="rId3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1" y="3117710"/>
            <a:ext cx="3124200" cy="3378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1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9813" y="2708043"/>
            <a:ext cx="3313355" cy="1702160"/>
          </a:xfrm>
        </p:spPr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dirty="0" smtClean="0"/>
              <a:t>Κίνηση σε Δυο Διαστάσεις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 smtClean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 smtClean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6975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91956"/>
                <a:ext cx="7872250" cy="5104645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</a:p>
              <a:p>
                <a:pPr lvl="1"/>
                <a:endParaRPr lang="el-GR" sz="100" dirty="0" smtClean="0"/>
              </a:p>
              <a:p>
                <a:pPr lvl="1"/>
                <a:r>
                  <a:rPr lang="el-GR" dirty="0" smtClean="0"/>
                  <a:t>Ταχύτητα</a:t>
                </a:r>
              </a:p>
              <a:p>
                <a:pPr lvl="2"/>
                <a:r>
                  <a:rPr lang="el-GR" dirty="0" smtClean="0"/>
                  <a:t>Διάνυσμα εφαπτόμενο σε σημεία του κύκλου</a:t>
                </a:r>
              </a:p>
              <a:p>
                <a:pPr lvl="2"/>
                <a:r>
                  <a:rPr lang="el-GR" dirty="0" smtClean="0"/>
                  <a:t>Φορά προς την κατεύθυνση της κίνησης</a:t>
                </a:r>
              </a:p>
              <a:p>
                <a:pPr lvl="1"/>
                <a:endParaRPr lang="el-GR" dirty="0" smtClean="0"/>
              </a:p>
              <a:p>
                <a:pPr lvl="1"/>
                <a:r>
                  <a:rPr lang="el-GR" dirty="0" smtClean="0"/>
                  <a:t>Επιτάχυνση</a:t>
                </a:r>
              </a:p>
              <a:p>
                <a:pPr lvl="2"/>
                <a:r>
                  <a:rPr lang="el-GR" dirty="0" smtClean="0"/>
                  <a:t>Διάνυσμα με κατεύθυνση ακτινικά</a:t>
                </a:r>
                <a:br>
                  <a:rPr lang="el-GR" dirty="0" smtClean="0"/>
                </a:br>
                <a:r>
                  <a:rPr lang="el-GR" dirty="0" smtClean="0"/>
                  <a:t>προς τα «μέσα»</a:t>
                </a:r>
              </a:p>
              <a:p>
                <a:pPr lvl="2"/>
                <a:r>
                  <a:rPr lang="el-GR" dirty="0" smtClean="0"/>
                  <a:t>Κεντρομόλος επιτάχυνση</a:t>
                </a: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</m:oMath>
                  </m:oMathPara>
                </a14:m>
                <a:endParaRPr lang="en-US" b="0" dirty="0" smtClean="0"/>
              </a:p>
              <a:p>
                <a:pPr marL="685800" lvl="2" indent="0">
                  <a:buNone/>
                </a:pP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το μέτρο της ταχύτητας</a:t>
                </a:r>
                <a:br>
                  <a:rPr lang="el-GR" dirty="0" smtClean="0"/>
                </a:br>
                <a:r>
                  <a:rPr lang="el-GR" dirty="0" smtClean="0"/>
                  <a:t>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l-GR" dirty="0" smtClean="0"/>
                  <a:t> την ακτίνα του κύκλου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91956"/>
                <a:ext cx="7872250" cy="5104645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2467" y="3232424"/>
            <a:ext cx="3018133" cy="326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6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67" y="3232424"/>
            <a:ext cx="3018133" cy="3264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Το σωματίδιο διατρέχει την περιφέρεια του κύκλου μια φορά σε χρόνο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Η ποσότητα αυτή ονομάζεται</a:t>
                </a:r>
                <a:r>
                  <a:rPr lang="el-GR" dirty="0"/>
                  <a:t> </a:t>
                </a:r>
                <a:r>
                  <a:rPr lang="el-GR" b="1" dirty="0" smtClean="0"/>
                  <a:t>περίοδος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Από την ίδια σχέση μπορούμε να </a:t>
                </a:r>
                <a:r>
                  <a:rPr lang="el-GR" dirty="0" err="1" smtClean="0"/>
                  <a:t>υπολο</a:t>
                </a:r>
                <a:r>
                  <a:rPr lang="el-GR" dirty="0" smtClean="0"/>
                  <a:t>-</a:t>
                </a:r>
                <a:br>
                  <a:rPr lang="el-GR" dirty="0" smtClean="0"/>
                </a:br>
                <a:r>
                  <a:rPr lang="el-GR" dirty="0" err="1" smtClean="0"/>
                  <a:t>γίσουμε</a:t>
                </a:r>
                <a:r>
                  <a:rPr lang="el-GR" dirty="0" smtClean="0"/>
                  <a:t> την ταχύτητα ως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𝑟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  <a:blipFill rotWithShape="0">
                <a:blip r:embed="rId3"/>
                <a:stretch>
                  <a:fillRect t="-956" r="-108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71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2467" y="3232424"/>
            <a:ext cx="3018133" cy="32641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Κίνηση σε Δυο Διαστάσεις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Ομαλή κυκλική κίνηση</a:t>
                </a:r>
                <a:endParaRPr lang="el-GR" dirty="0" smtClean="0"/>
              </a:p>
              <a:p>
                <a:pPr lvl="1"/>
                <a:r>
                  <a:rPr lang="el-GR" dirty="0" smtClean="0"/>
                  <a:t>Εκτός της (γραμμικής) ταχύτητας, υπάρχει κι ένα ακόμα μέγεθος που μας πληροφορεί για το ρυθμό με τον οποίο η ακτίνα της κυκλικής κίνησης διαγράφει γωνίες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Ο λόγος </a:t>
                </a: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365760" lvl="1" indent="0">
                  <a:buNone/>
                </a:pPr>
                <a:r>
                  <a:rPr lang="el-GR" dirty="0" smtClean="0"/>
                  <a:t>    ονομάζεται </a:t>
                </a:r>
                <a:r>
                  <a:rPr lang="el-GR" b="1" dirty="0" smtClean="0"/>
                  <a:t>γωνιακή ταχύτητα </a:t>
                </a:r>
                <a14:m>
                  <m:oMath xmlns:m="http://schemas.openxmlformats.org/officeDocument/2006/math">
                    <m:r>
                      <a:rPr lang="el-GR" b="1" i="1" dirty="0" smtClean="0">
                        <a:latin typeface="Cambria Math" panose="02040503050406030204" pitchFamily="18" charset="0"/>
                      </a:rPr>
                      <m:t>𝝎</m:t>
                    </m:r>
                  </m:oMath>
                </a14:m>
                <a:endParaRPr lang="el-GR" b="1" dirty="0" smtClean="0"/>
              </a:p>
              <a:p>
                <a:pPr lvl="2"/>
                <a:r>
                  <a:rPr lang="el-GR" dirty="0" smtClean="0"/>
                  <a:t>Ισούται με το ρυθμό μεταβολής του τόξου</a:t>
                </a:r>
                <a:br>
                  <a:rPr lang="el-GR" dirty="0" smtClean="0"/>
                </a:br>
                <a:r>
                  <a:rPr lang="el-GR" dirty="0" smtClean="0"/>
                  <a:t>που διαγράφεται κατά την κίνηση</a:t>
                </a:r>
                <a:br>
                  <a:rPr lang="el-GR" dirty="0" smtClean="0"/>
                </a:br>
                <a:endParaRPr lang="el-GR" dirty="0"/>
              </a:p>
              <a:p>
                <a:pPr lvl="1"/>
                <a:r>
                  <a:rPr lang="el-GR" dirty="0" smtClean="0"/>
                  <a:t>Μπορείτε εύκολα να δείξετε ότι</a:t>
                </a:r>
              </a:p>
              <a:p>
                <a:pPr marL="365760" lvl="1" indent="0">
                  <a:buNone/>
                </a:pPr>
                <a:r>
                  <a:rPr lang="el-GR" b="0" dirty="0" smtClean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l-GR" b="0" i="1" smtClean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r>
                  <a:rPr lang="el-GR" dirty="0" smtClean="0"/>
                  <a:t>             και 	</a:t>
                </a:r>
                <a14:m>
                  <m:oMath xmlns:m="http://schemas.openxmlformats.org/officeDocument/2006/math">
                    <m:r>
                      <a:rPr lang="el-GR" i="1" dirty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sSup>
                      <m:sSup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p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099364"/>
              </a:xfrm>
              <a:blipFill rotWithShape="0">
                <a:blip r:embed="rId3"/>
                <a:stretch>
                  <a:fillRect t="-95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8088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pPr lvl="1"/>
                <a:r>
                  <a:rPr lang="el-GR" sz="1800" dirty="0" smtClean="0"/>
                  <a:t>Οι πιλότοι μαχητικών αεροσκαφών</a:t>
                </a:r>
                <a:br>
                  <a:rPr lang="el-GR" sz="1800" dirty="0" smtClean="0"/>
                </a:br>
                <a:r>
                  <a:rPr lang="el-GR" sz="1800" dirty="0" smtClean="0"/>
                  <a:t>προβληματίζονται όταν έχουν να</a:t>
                </a:r>
                <a:br>
                  <a:rPr lang="el-GR" sz="1800" dirty="0" smtClean="0"/>
                </a:br>
                <a:r>
                  <a:rPr lang="el-GR" sz="1800" dirty="0" smtClean="0"/>
                  <a:t>πάρουν πολύ κλειστές στροφές λόγω</a:t>
                </a:r>
                <a:br>
                  <a:rPr lang="el-GR" sz="1800" dirty="0" smtClean="0"/>
                </a:br>
                <a:r>
                  <a:rPr lang="el-GR" sz="1800" dirty="0" smtClean="0"/>
                  <a:t>της κεντρομόλου επιτάχυνσης. Καθώς</a:t>
                </a:r>
                <a:br>
                  <a:rPr lang="el-GR" sz="1800" dirty="0" smtClean="0"/>
                </a:br>
                <a:r>
                  <a:rPr lang="el-GR" sz="1800" dirty="0" smtClean="0"/>
                  <a:t>η επιτάχυνση αυξάνεται, μπορεί να</a:t>
                </a:r>
                <a:br>
                  <a:rPr lang="el-GR" sz="1800" dirty="0" smtClean="0"/>
                </a:br>
                <a:r>
                  <a:rPr lang="el-GR" sz="1800" dirty="0" smtClean="0"/>
                  <a:t>συμβεί μια συνθήκη γνωστή ως </a:t>
                </a:r>
                <a:r>
                  <a:rPr lang="en-US" sz="1800" dirty="0" smtClean="0"/>
                  <a:t>g-LOC.</a:t>
                </a:r>
                <a:br>
                  <a:rPr lang="en-US" sz="1800" dirty="0" smtClean="0"/>
                </a:br>
                <a:r>
                  <a:rPr lang="el-GR" sz="1800" dirty="0" smtClean="0"/>
                  <a:t>Ποιο είναι το μέτρο της επιτάχυνσης (σε μονάδες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 smtClean="0"/>
                  <a:t>) </a:t>
                </a:r>
                <a:r>
                  <a:rPr lang="el-GR" sz="1800" dirty="0" smtClean="0"/>
                  <a:t>ενός αεροσκάφους που μπαίνει σε οριζόντια κυκλική στροφή με ταχύτητα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=400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+500 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400" dirty="0" smtClean="0"/>
                  <a:t> </a:t>
                </a:r>
                <a:r>
                  <a:rPr lang="en-US" sz="1800" dirty="0" smtClean="0"/>
                  <a:t>m/s </a:t>
                </a:r>
                <a:r>
                  <a:rPr lang="el-GR" sz="1800" dirty="0" smtClean="0"/>
                  <a:t>για χρόνο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24 </m:t>
                    </m:r>
                  </m:oMath>
                </a14:m>
                <a:r>
                  <a:rPr lang="en-US" sz="1800" dirty="0" smtClean="0"/>
                  <a:t>s </a:t>
                </a:r>
                <a:r>
                  <a:rPr lang="el-GR" sz="1800" dirty="0" smtClean="0"/>
                  <a:t>και βγαίνει από τη στροφή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1800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b="0" i="1" dirty="0" smtClean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400</m:t>
                    </m:r>
                    <m:acc>
                      <m:accPr>
                        <m:chr m:val="⃗"/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sz="1800" b="0" i="1" dirty="0" smtClean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500 </m:t>
                    </m:r>
                    <m:acc>
                      <m:accPr>
                        <m:chr m:val="⃗"/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3E3D2D"/>
                    </a:solidFill>
                  </a:rPr>
                  <a:t> </a:t>
                </a:r>
                <a:r>
                  <a:rPr lang="en-US" sz="1800" dirty="0">
                    <a:solidFill>
                      <a:srgbClr val="3E3D2D"/>
                    </a:solidFill>
                  </a:rPr>
                  <a:t>m/s </a:t>
                </a:r>
                <a:r>
                  <a:rPr lang="el-GR" sz="1800" dirty="0" smtClean="0">
                    <a:solidFill>
                      <a:srgbClr val="3E3D2D"/>
                    </a:solidFill>
                  </a:rPr>
                  <a:t>?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3"/>
                <a:stretch>
                  <a:fillRect t="-1175" r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 descr="http://www.avmed.in/wp-content/uploads/2012/06/G-Time-Tolerance-Curve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" t="3178" r="6819" b="4665"/>
          <a:stretch/>
        </p:blipFill>
        <p:spPr bwMode="auto">
          <a:xfrm>
            <a:off x="5334000" y="1265536"/>
            <a:ext cx="304799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69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Παράδειγμα – Λύση :</a:t>
                </a:r>
              </a:p>
              <a:p>
                <a:pPr lvl="1"/>
                <a:r>
                  <a:rPr lang="el-GR" sz="1800" dirty="0" smtClean="0"/>
                  <a:t>Ποιο είναι το μέτρο της επιτάχυνσης (σε μονάδες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 smtClean="0"/>
                  <a:t>) </a:t>
                </a:r>
                <a:r>
                  <a:rPr lang="el-GR" sz="1800" dirty="0" smtClean="0"/>
                  <a:t>ενός αεροσκάφους που μπαίνει σε οριζόντια κυκλική στροφή με ταχύτητα</a:t>
                </a:r>
                <a:r>
                  <a:rPr lang="en-US" sz="18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18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=400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+500 </m:t>
                    </m:r>
                    <m:acc>
                      <m:accPr>
                        <m:chr m:val="⃗"/>
                        <m:ctrlPr>
                          <a:rPr lang="en-US" sz="1800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400" dirty="0" smtClean="0"/>
                  <a:t> </a:t>
                </a:r>
                <a:r>
                  <a:rPr lang="en-US" sz="1800" dirty="0" smtClean="0"/>
                  <a:t>m/s </a:t>
                </a:r>
                <a:r>
                  <a:rPr lang="el-GR" sz="1800" dirty="0" smtClean="0"/>
                  <a:t>για χρόνο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24 </m:t>
                    </m:r>
                  </m:oMath>
                </a14:m>
                <a:r>
                  <a:rPr lang="en-US" sz="1800" dirty="0" smtClean="0"/>
                  <a:t>s </a:t>
                </a:r>
                <a:r>
                  <a:rPr lang="el-GR" sz="1800" dirty="0" smtClean="0"/>
                  <a:t>και βγαίνει από τη στροφή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1800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1800" i="1">
                                <a:solidFill>
                                  <a:srgbClr val="3E3D2D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sz="1800" b="0" i="1" smtClean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1800" b="0" i="1" dirty="0" smtClean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400</m:t>
                    </m:r>
                    <m:acc>
                      <m:accPr>
                        <m:chr m:val="⃗"/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  <m:r>
                      <a:rPr lang="el-GR" sz="1800" b="0" i="1" dirty="0" smtClean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i="1" dirty="0">
                        <a:solidFill>
                          <a:srgbClr val="3E3D2D"/>
                        </a:solidFill>
                        <a:latin typeface="Cambria Math" panose="02040503050406030204" pitchFamily="18" charset="0"/>
                      </a:rPr>
                      <m:t>500 </m:t>
                    </m:r>
                    <m:acc>
                      <m:accPr>
                        <m:chr m:val="⃗"/>
                        <m:ctrlP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solidFill>
                              <a:srgbClr val="3E3D2D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r>
                  <a:rPr lang="en-US" sz="1400" dirty="0">
                    <a:solidFill>
                      <a:srgbClr val="3E3D2D"/>
                    </a:solidFill>
                  </a:rPr>
                  <a:t> </a:t>
                </a:r>
                <a:r>
                  <a:rPr lang="en-US" sz="1800" dirty="0">
                    <a:solidFill>
                      <a:srgbClr val="3E3D2D"/>
                    </a:solidFill>
                  </a:rPr>
                  <a:t>m/s </a:t>
                </a:r>
                <a:r>
                  <a:rPr lang="el-GR" sz="1800" dirty="0" smtClean="0">
                    <a:solidFill>
                      <a:srgbClr val="3E3D2D"/>
                    </a:solidFill>
                  </a:rPr>
                  <a:t>?</a:t>
                </a:r>
                <a:endParaRPr lang="en-US" sz="1400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567108" cy="4153348"/>
              </a:xfrm>
              <a:blipFill rotWithShape="0">
                <a:blip r:embed="rId3"/>
                <a:stretch>
                  <a:fillRect t="-1175" r="-9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3810000" y="6172200"/>
            <a:ext cx="5791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https://www.youtube.com/watch?v=XqckN5OchAI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25680" y="2904840"/>
              <a:ext cx="7941240" cy="33400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8120" y="2896200"/>
                <a:ext cx="7959240" cy="336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860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  <a:endParaRPr lang="en-US" dirty="0" smtClean="0"/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Κίνηση σε Δυο Διαστάσεις</a:t>
            </a:r>
          </a:p>
          <a:p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67" y="1905000"/>
            <a:ext cx="4124463" cy="2955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52400" y="4863405"/>
            <a:ext cx="42851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 Στην εκτέλεση πέναλτι, ο ποδοσφαιριστής 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κτυπά ακίνητη μπάλα, με σκοπό να της δώσει ταχύτητα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και κατεύθυνση ώστε να σκοράρει. Υπό προϋποθέσεις, η εκτέλεση μπορεί να ιδωθεί ως κίνηση σε δυο (αντί τρείς) διαστάσεις.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66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38" y="981415"/>
            <a:ext cx="3352800" cy="2980985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 (</a:t>
            </a:r>
            <a:r>
              <a:rPr lang="en-US" dirty="0" smtClean="0"/>
              <a:t>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>
                    <a:effectLst/>
                  </a:rPr>
                  <a:t>Διάνυσμα θέσης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effectLst/>
                            <a:latin typeface="Cambria Math" panose="02040503050406030204" pitchFamily="18" charset="0"/>
                          </a:rPr>
                          <m:t>𝒓</m:t>
                        </m:r>
                      </m:e>
                    </m:acc>
                  </m:oMath>
                </a14:m>
                <a:endParaRPr lang="el-GR" dirty="0" smtClean="0"/>
              </a:p>
              <a:p>
                <a:r>
                  <a:rPr lang="el-GR" b="1" dirty="0" smtClean="0">
                    <a:effectLst/>
                  </a:rPr>
                  <a:t>Μετατόπιση </a:t>
                </a:r>
                <a14:m>
                  <m:oMath xmlns:m="http://schemas.openxmlformats.org/officeDocument/2006/math">
                    <m:r>
                      <a:rPr lang="el-GR" b="1" i="0" smtClean="0">
                        <a:effectLst/>
                        <a:latin typeface="Cambria Math" panose="02040503050406030204" pitchFamily="18" charset="0"/>
                      </a:rPr>
                      <m:t>𝚫</m:t>
                    </m:r>
                    <m:acc>
                      <m:accPr>
                        <m:chr m:val="⃗"/>
                        <m:ctrlPr>
                          <a:rPr lang="el-GR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0" smtClean="0">
                            <a:effectLst/>
                            <a:latin typeface="Cambria Math" panose="02040503050406030204" pitchFamily="18" charset="0"/>
                          </a:rPr>
                          <m:t>𝐫</m:t>
                        </m:r>
                      </m:e>
                    </m:acc>
                    <m:r>
                      <a:rPr lang="en-US" b="1" i="1" smtClean="0">
                        <a:effectLst/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effectLst/>
                </a:endParaRPr>
              </a:p>
              <a:p>
                <a:pPr lvl="1"/>
                <a:r>
                  <a:rPr lang="el-GR" dirty="0" smtClean="0"/>
                  <a:t>Διαφορά μεταξύ τελικής κι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αρχικής θέσης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r>
                  <a:rPr lang="el-GR" b="1" dirty="0"/>
                  <a:t>Μέση </a:t>
                </a:r>
                <a:r>
                  <a:rPr lang="el-GR" b="1" dirty="0" smtClean="0"/>
                  <a:t>Ταχύτητα</a:t>
                </a:r>
                <a:endParaRPr lang="el-GR" sz="1200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𝑎𝑣𝑔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num>
                      <m:den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t</m:t>
                        </m:r>
                      </m:den>
                    </m:f>
                  </m:oMath>
                </a14:m>
                <a:endParaRPr lang="el-GR" dirty="0" smtClean="0"/>
              </a:p>
              <a:p>
                <a:r>
                  <a:rPr lang="el-GR" b="1" dirty="0" smtClean="0"/>
                  <a:t>Στιγμιαία ταχύτητα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𝒓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dirty="0" smtClean="0"/>
              </a:p>
              <a:p>
                <a:pPr marL="68580" indent="0">
                  <a:buNone/>
                </a:pPr>
                <a:endParaRPr lang="en-US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81600"/>
              </a:xfrm>
              <a:blipFill>
                <a:blip r:embed="rId4"/>
                <a:stretch>
                  <a:fillRect t="-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Θέση περιεχομένου 2"/>
          <p:cNvSpPr txBox="1">
            <a:spLocks/>
          </p:cNvSpPr>
          <p:nvPr/>
        </p:nvSpPr>
        <p:spPr>
          <a:xfrm>
            <a:off x="-2438400" y="1311193"/>
            <a:ext cx="787225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Θέση περιεχομένου 2"/>
              <p:cNvSpPr txBox="1">
                <a:spLocks/>
              </p:cNvSpPr>
              <p:nvPr/>
            </p:nvSpPr>
            <p:spPr>
              <a:xfrm>
                <a:off x="4674475" y="4130593"/>
                <a:ext cx="3962400" cy="2362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640080" indent="-27432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12471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132588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600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  <a:lvl6pPr marL="1517904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6pPr>
                <a:lvl7pPr marL="1719072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7pPr>
                <a:lvl8pPr marL="192024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8pPr>
                <a:lvl9pPr marL="2121408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SzPct val="76000"/>
                  <a:buFont typeface="Wingdings 2" pitchFamily="18" charset="2"/>
                  <a:buChar char=""/>
                  <a:defRPr sz="1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b="1" dirty="0" smtClean="0"/>
                  <a:t>Μέση Επιτάχυνση</a:t>
                </a:r>
                <a:endParaRPr lang="en-US" b="1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𝒂𝒗𝒈</m:t>
                        </m:r>
                      </m:sub>
                    </m:sSub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num>
                      <m:den>
                        <m:r>
                          <a:rPr lang="el-GR" b="1">
                            <a:latin typeface="Cambria Math" panose="02040503050406030204" pitchFamily="18" charset="0"/>
                          </a:rPr>
                          <m:t>𝚫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r>
                  <a:rPr lang="el-GR" b="1" dirty="0"/>
                  <a:t>Στιγμιαία </a:t>
                </a:r>
                <a:r>
                  <a:rPr lang="el-GR" b="1" dirty="0" smtClean="0"/>
                  <a:t>Επιτάχυνση</a:t>
                </a: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func>
                      <m:func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acc>
                              <m:accPr>
                                <m:chr m:val="⃗"/>
                                <m:ctrlPr>
                                  <a:rPr lang="el-GR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l-GR" b="1">
                                <a:latin typeface="Cambria Math" panose="02040503050406030204" pitchFamily="18" charset="0"/>
                              </a:rPr>
                              <m:t>𝚫</m:t>
                            </m:r>
                            <m:r>
                              <a:rPr lang="en-US" b="1">
                                <a:latin typeface="Cambria Math" panose="02040503050406030204" pitchFamily="18" charset="0"/>
                              </a:rPr>
                              <m:t>𝐭</m:t>
                            </m:r>
                          </m:den>
                        </m:f>
                        <m:r>
                          <a:rPr lang="en-US" b="1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  <m:acc>
                              <m:accPr>
                                <m:chr m:val="⃗"/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num>
                          <m:den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𝒅𝒕</m:t>
                            </m:r>
                          </m:den>
                        </m:f>
                      </m:e>
                    </m:func>
                  </m:oMath>
                </a14:m>
                <a:endParaRPr lang="en-US" dirty="0"/>
              </a:p>
              <a:p>
                <a:pPr lvl="1"/>
                <a:endParaRPr lang="el-GR" dirty="0" smtClean="0"/>
              </a:p>
            </p:txBody>
          </p:sp>
        </mc:Choice>
        <mc:Fallback xmlns="">
          <p:sp>
            <p:nvSpPr>
              <p:cNvPr id="8" name="Θέση περιεχο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4475" y="4130593"/>
                <a:ext cx="3962400" cy="2362200"/>
              </a:xfrm>
              <a:prstGeom prst="rect">
                <a:avLst/>
              </a:prstGeom>
              <a:blipFill>
                <a:blip r:embed="rId5"/>
                <a:stretch>
                  <a:fillRect t="-20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7488720" y="5785560"/>
              <a:ext cx="1194120" cy="5763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481880" y="5776200"/>
                <a:ext cx="1211760" cy="595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5715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 (</a:t>
            </a:r>
            <a:r>
              <a:rPr lang="en-US" dirty="0" smtClean="0"/>
              <a:t>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290914"/>
                <a:ext cx="7872250" cy="5186086"/>
              </a:xfrm>
            </p:spPr>
            <p:txBody>
              <a:bodyPr>
                <a:normAutofit/>
              </a:bodyPr>
              <a:lstStyle/>
              <a:p>
                <a:r>
                  <a:rPr lang="el-GR" dirty="0"/>
                  <a:t>Ε</a:t>
                </a:r>
                <a:r>
                  <a:rPr lang="el-GR" dirty="0" smtClean="0"/>
                  <a:t>ξισώσεις κίνησης σε δυο διαστάσεις με </a:t>
                </a:r>
                <a:r>
                  <a:rPr lang="el-GR" u="sng" dirty="0" smtClean="0"/>
                  <a:t>σταθερή επιτάχυνση</a:t>
                </a:r>
                <a:br>
                  <a:rPr lang="el-GR" u="sng" dirty="0" smtClean="0"/>
                </a:br>
                <a:endParaRPr lang="el-GR" u="sng" dirty="0" smtClean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sz="2800" b="1" dirty="0" smtClean="0"/>
                  <a:t/>
                </a:r>
                <a:br>
                  <a:rPr lang="el-GR" sz="2800" b="1" dirty="0" smtClean="0"/>
                </a:br>
                <a:endParaRPr lang="en-US" sz="2800" b="1" dirty="0" smtClean="0"/>
              </a:p>
              <a:p>
                <a:pPr lvl="1"/>
                <a:endParaRPr lang="en-US" sz="1600" b="1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sz="1600" b="1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sSup>
                      <m:sSupPr>
                        <m:ctrlPr>
                          <a:rPr lang="en-US" sz="28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2800" b="1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290914"/>
                <a:ext cx="7872250" cy="5186086"/>
              </a:xfrm>
              <a:blipFill>
                <a:blip r:embed="rId2"/>
                <a:stretch>
                  <a:fillRect t="-9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3733800" y="1874018"/>
            <a:ext cx="2967689" cy="1551022"/>
            <a:chOff x="3733800" y="2424889"/>
            <a:chExt cx="2967689" cy="1551022"/>
          </a:xfrm>
        </p:grpSpPr>
        <p:cxnSp>
          <p:nvCxnSpPr>
            <p:cNvPr id="5" name="Elbow Connector 4"/>
            <p:cNvCxnSpPr/>
            <p:nvPr/>
          </p:nvCxnSpPr>
          <p:spPr>
            <a:xfrm flipV="1">
              <a:off x="3733800" y="2590800"/>
              <a:ext cx="1219200" cy="685800"/>
            </a:xfrm>
            <a:prstGeom prst="bentConnector3">
              <a:avLst>
                <a:gd name="adj1" fmla="val 53030"/>
              </a:avLst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Elbow Connector 6"/>
            <p:cNvCxnSpPr/>
            <p:nvPr/>
          </p:nvCxnSpPr>
          <p:spPr>
            <a:xfrm>
              <a:off x="3733800" y="3276600"/>
              <a:ext cx="1295400" cy="53340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59218" y="2424889"/>
                  <a:ext cx="1606081" cy="331822"/>
                </a:xfrm>
                <a:prstGeom prst="rect">
                  <a:avLst/>
                </a:prstGeom>
                <a:blipFill>
                  <a:blip r:embed="rId3"/>
                  <a:stretch>
                    <a:fillRect l="-1901" r="-266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oMath>
                    </m:oMathPara>
                  </a14:m>
                  <a:endParaRPr lang="en-US" b="0" dirty="0" smtClean="0"/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71747" y="3644089"/>
                  <a:ext cx="1629742" cy="331822"/>
                </a:xfrm>
                <a:prstGeom prst="rect">
                  <a:avLst/>
                </a:prstGeom>
                <a:blipFill>
                  <a:blip r:embed="rId4"/>
                  <a:stretch>
                    <a:fillRect l="-1498" r="-2622" b="-2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8" name="Group 17"/>
          <p:cNvGrpSpPr/>
          <p:nvPr/>
        </p:nvGrpSpPr>
        <p:grpSpPr>
          <a:xfrm>
            <a:off x="4818168" y="3463199"/>
            <a:ext cx="3694262" cy="1773820"/>
            <a:chOff x="4800600" y="4490862"/>
            <a:chExt cx="3694262" cy="1773820"/>
          </a:xfrm>
        </p:grpSpPr>
        <p:grpSp>
          <p:nvGrpSpPr>
            <p:cNvPr id="13" name="Group 12"/>
            <p:cNvGrpSpPr/>
            <p:nvPr/>
          </p:nvGrpSpPr>
          <p:grpSpPr>
            <a:xfrm>
              <a:off x="4800600" y="4803596"/>
              <a:ext cx="1295400" cy="1219200"/>
              <a:chOff x="4572000" y="4481602"/>
              <a:chExt cx="1295400" cy="1219200"/>
            </a:xfrm>
          </p:grpSpPr>
          <p:cxnSp>
            <p:nvCxnSpPr>
              <p:cNvPr id="11" name="Elbow Connector 10"/>
              <p:cNvCxnSpPr/>
              <p:nvPr/>
            </p:nvCxnSpPr>
            <p:spPr>
              <a:xfrm flipV="1">
                <a:off x="4572000" y="4481602"/>
                <a:ext cx="1219200" cy="685800"/>
              </a:xfrm>
              <a:prstGeom prst="bentConnector3">
                <a:avLst>
                  <a:gd name="adj1" fmla="val 53030"/>
                </a:avLst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Elbow Connector 11"/>
              <p:cNvCxnSpPr/>
              <p:nvPr/>
            </p:nvCxnSpPr>
            <p:spPr>
              <a:xfrm>
                <a:off x="4572000" y="5167402"/>
                <a:ext cx="1295400" cy="533400"/>
              </a:xfrm>
              <a:prstGeom prst="bentConnector3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490862"/>
                  <a:ext cx="2398862" cy="51860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21400" y="5746078"/>
                  <a:ext cx="2360774" cy="51860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6" name="Horizontal Scroll 15"/>
          <p:cNvSpPr/>
          <p:nvPr/>
        </p:nvSpPr>
        <p:spPr>
          <a:xfrm>
            <a:off x="668710" y="5431414"/>
            <a:ext cx="7941890" cy="1037606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Ισχύουν και όλες οι υπόλοιπες εξισώσεις που περιγράφουν την μονοδιάστατη κίνηση υπό σταθερή </a:t>
            </a:r>
            <a:r>
              <a:rPr lang="en-US" dirty="0" smtClean="0"/>
              <a:t>(</a:t>
            </a:r>
            <a:r>
              <a:rPr lang="el-GR" dirty="0" smtClean="0"/>
              <a:t>ή μηδενική) επιτάχυνση!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693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Μια κλασική κίνηση σε δυο διαστάσεις είναι η </a:t>
                </a:r>
                <a:r>
                  <a:rPr lang="el-GR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βολή</a:t>
                </a:r>
                <a:r>
                  <a:rPr lang="en-US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.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l-GR" dirty="0" smtClean="0"/>
                  <a:t>Το μόνο που αλλάζει είναι 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/>
                  <a:t>Η</a:t>
                </a:r>
                <a:r>
                  <a:rPr lang="el-GR" dirty="0" smtClean="0"/>
                  <a:t> </a:t>
                </a:r>
                <a:r>
                  <a:rPr lang="el-GR" b="1" dirty="0" smtClean="0"/>
                  <a:t>επιτάχυνση της βαρύτητας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</m:oMath>
                </a14:m>
                <a:r>
                  <a:rPr lang="en-US" dirty="0" smtClean="0"/>
                  <a:t>, </a:t>
                </a:r>
                <a:r>
                  <a:rPr lang="el-GR" dirty="0" smtClean="0"/>
                  <a:t>που θεωρείται σταθερή και κάθετη </a:t>
                </a:r>
                <a:r>
                  <a:rPr lang="en-US" dirty="0" smtClean="0"/>
                  <a:t>(</a:t>
                </a:r>
                <a:r>
                  <a:rPr lang="el-GR" dirty="0" smtClean="0"/>
                  <a:t>με φορά προς τα κάτω</a:t>
                </a:r>
                <a:r>
                  <a:rPr lang="en-US" dirty="0" smtClean="0"/>
                  <a:t>)</a:t>
                </a:r>
                <a:r>
                  <a:rPr lang="el-GR" dirty="0" smtClean="0"/>
                  <a:t> στον άξονα </a:t>
                </a:r>
                <a:r>
                  <a:rPr lang="en-US" dirty="0" smtClean="0"/>
                  <a:t>x.</a:t>
                </a:r>
              </a:p>
              <a:p>
                <a:pPr marL="822960" lvl="1" indent="-457200">
                  <a:buFont typeface="+mj-lt"/>
                  <a:buAutoNum type="alphaUcPeriod"/>
                </a:pPr>
                <a:r>
                  <a:rPr lang="el-GR" dirty="0" smtClean="0"/>
                  <a:t>Επίσης, η </a:t>
                </a:r>
                <a:r>
                  <a:rPr lang="el-GR" b="1" dirty="0" smtClean="0"/>
                  <a:t>αντίσταση του αέρα</a:t>
                </a:r>
                <a:r>
                  <a:rPr lang="el-GR" dirty="0" smtClean="0"/>
                  <a:t> θεωρείται αμελητέα.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Υπό αυτές τις συνθήκες, η ανάλυση τέτοιων προβλημάτων είναι απλή…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948450" cy="4623708"/>
              </a:xfrm>
              <a:blipFill>
                <a:blip r:embed="rId2"/>
                <a:stretch>
                  <a:fillRect t="-1186" r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583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7420305" cy="5089449"/>
          </a:xfrm>
        </p:spPr>
      </p:pic>
    </p:spTree>
    <p:extLst>
      <p:ext uri="{BB962C8B-B14F-4D97-AF65-F5344CB8AC3E}">
        <p14:creationId xmlns:p14="http://schemas.microsoft.com/office/powerpoint/2010/main" val="326037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γράψουμε τις δυο </a:t>
                </a:r>
                <a:r>
                  <a:rPr lang="el-GR" i="1" dirty="0" smtClean="0"/>
                  <a:t>διανυσματικές</a:t>
                </a:r>
                <a:r>
                  <a:rPr lang="el-GR" dirty="0" smtClean="0"/>
                  <a:t> εξισώσεις</a:t>
                </a:r>
                <a:r>
                  <a:rPr lang="en-US" dirty="0" smtClean="0"/>
                  <a:t> </a:t>
                </a:r>
                <a:r>
                  <a:rPr lang="el-GR" b="1" dirty="0" smtClean="0"/>
                  <a:t>βολής</a:t>
                </a:r>
                <a:r>
                  <a:rPr lang="el-GR" dirty="0"/>
                  <a:t/>
                </a:r>
                <a:br>
                  <a:rPr lang="el-GR" dirty="0"/>
                </a:br>
                <a:endParaRPr lang="el-GR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n>
                                  <a:noFill/>
                                </a:ln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n>
                              <a:noFill/>
                            </a:ln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r>
                      <a:rPr lang="en-US" b="1" i="1">
                        <a:ln>
                          <a:noFill/>
                        </a:ln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l-GR" b="1" dirty="0"/>
                  <a:t/>
                </a:r>
                <a:br>
                  <a:rPr lang="el-GR" b="1" dirty="0"/>
                </a:br>
                <a:endParaRPr lang="en-US" b="1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𝒇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𝒓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acc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b="1" dirty="0"/>
              </a:p>
              <a:p>
                <a:pPr lvl="1"/>
                <a:endParaRPr lang="en-US" dirty="0" smtClean="0"/>
              </a:p>
              <a:p>
                <a:r>
                  <a:rPr lang="el-GR" dirty="0" smtClean="0"/>
                  <a:t>Ίδιες με αυτές της Διαφ. 5</a:t>
                </a:r>
                <a:r>
                  <a:rPr lang="en-US" dirty="0" smtClean="0"/>
                  <a:t> (</a:t>
                </a:r>
                <a:r>
                  <a:rPr lang="el-GR" dirty="0" smtClean="0"/>
                  <a:t>3</a:t>
                </a:r>
                <a:r>
                  <a:rPr lang="en-US" dirty="0" smtClean="0"/>
                  <a:t> slides </a:t>
                </a:r>
                <a:r>
                  <a:rPr lang="el-GR" dirty="0" smtClean="0"/>
                  <a:t>πριν)!</a:t>
                </a:r>
              </a:p>
              <a:p>
                <a:endParaRPr lang="el-GR" dirty="0"/>
              </a:p>
              <a:p>
                <a:r>
                  <a:rPr lang="el-GR" dirty="0" smtClean="0"/>
                  <a:t>Προσοχή! Είναι διανυσματικές εξισώσεις!</a:t>
                </a:r>
                <a:endParaRPr lang="en-US" dirty="0"/>
              </a:p>
              <a:p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643650" cy="4547508"/>
              </a:xfrm>
              <a:blipFill>
                <a:blip r:embed="rId2"/>
                <a:stretch>
                  <a:fillRect t="-1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889000" y="2989440"/>
              <a:ext cx="839160" cy="9781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83600" y="2984040"/>
                <a:ext cx="848160" cy="987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0762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Κίνηση σε Δυο Διαστάσεις</a:t>
            </a:r>
            <a:endParaRPr lang="el-GR" dirty="0"/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229" y="1447800"/>
            <a:ext cx="4265518" cy="2895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Θέση περιεχομένου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αναλύσουμε την κίνηση</a:t>
                </a:r>
                <a:endParaRPr lang="el-GR" dirty="0"/>
              </a:p>
              <a:p>
                <a:endParaRPr lang="en-US" dirty="0" smtClean="0"/>
              </a:p>
              <a:p>
                <a:r>
                  <a:rPr lang="el-GR" dirty="0" smtClean="0"/>
                  <a:t>Αρχική θέση</a:t>
                </a:r>
                <a:br>
                  <a:rPr lang="el-GR" dirty="0" smtClean="0"/>
                </a:br>
                <a:r>
                  <a:rPr lang="el-GR" dirty="0" smtClean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b="0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b="0" i="1" dirty="0" smtClean="0">
                    <a:latin typeface="Cambria Math" panose="02040503050406030204" pitchFamily="18" charset="0"/>
                  </a:rPr>
                </a:br>
                <a:r>
                  <a:rPr lang="el-GR" b="0" i="1" dirty="0" smtClean="0">
                    <a:latin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sz="1000" dirty="0" smtClean="0"/>
              </a:p>
              <a:p>
                <a:r>
                  <a:rPr lang="el-GR" dirty="0" smtClean="0"/>
                  <a:t>Δυο συνιστώσες:</a:t>
                </a:r>
                <a:endParaRPr lang="en-US" dirty="0"/>
              </a:p>
              <a:p>
                <a:pPr marL="68580" indent="0">
                  <a:buNone/>
                </a:pPr>
                <a:endParaRPr lang="en-US" sz="1000" dirty="0" smtClean="0"/>
              </a:p>
              <a:p>
                <a:pPr lvl="1"/>
                <a:r>
                  <a:rPr lang="en-US" dirty="0" smtClean="0"/>
                  <a:t>A) </a:t>
                </a:r>
                <a:r>
                  <a:rPr lang="el-GR" u="sng" dirty="0" smtClean="0"/>
                  <a:t>Μηδενική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x-</a:t>
                </a:r>
                <a:r>
                  <a:rPr lang="el-GR" dirty="0" smtClean="0"/>
                  <a:t>άξονα (</a:t>
                </a:r>
                <a14:m>
                  <m:oMath xmlns:m="http://schemas.openxmlformats.org/officeDocument/2006/math">
                    <m:r>
                      <a:rPr lang="en-US" i="1" u="sng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u="sng" dirty="0" smtClean="0"/>
                  <a:t> </a:t>
                </a:r>
                <a:r>
                  <a:rPr lang="el-GR" u="sng" dirty="0" smtClean="0"/>
                  <a:t>σταθερή</a:t>
                </a:r>
                <a:r>
                  <a:rPr lang="el-GR" dirty="0" smtClean="0"/>
                  <a:t>)</a:t>
                </a:r>
              </a:p>
              <a:p>
                <a:pPr lvl="1"/>
                <a:r>
                  <a:rPr lang="en-US" dirty="0" smtClean="0"/>
                  <a:t>B) </a:t>
                </a:r>
                <a:r>
                  <a:rPr lang="el-GR" u="sng" dirty="0" smtClean="0"/>
                  <a:t>Σταθερή επιτάχυνση</a:t>
                </a:r>
                <a:r>
                  <a:rPr lang="el-GR" dirty="0" smtClean="0"/>
                  <a:t> στον </a:t>
                </a:r>
                <a:r>
                  <a:rPr lang="en-US" dirty="0" smtClean="0"/>
                  <a:t>y-</a:t>
                </a:r>
                <a:r>
                  <a:rPr lang="el-GR" dirty="0" smtClean="0"/>
                  <a:t>άξονα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 smtClean="0"/>
                  <a:t> – </a:t>
                </a:r>
                <a:r>
                  <a:rPr lang="el-GR" dirty="0" smtClean="0"/>
                  <a:t>βαρυτική επιτάχυνση)</a:t>
                </a:r>
                <a:endParaRPr lang="en-US" dirty="0" smtClean="0"/>
              </a:p>
              <a:p>
                <a:pPr marL="365760" lvl="1" indent="0">
                  <a:buNone/>
                </a:pPr>
                <a:endParaRPr lang="el-GR" sz="1400" dirty="0" smtClean="0"/>
              </a:p>
              <a:p>
                <a:r>
                  <a:rPr lang="el-GR" dirty="0" smtClean="0"/>
                  <a:t>Γράφουμε τις εξισώσεις κίνησης όπως τις ξέρουμε</a:t>
                </a:r>
                <a:endParaRPr lang="el-GR" dirty="0"/>
              </a:p>
            </p:txBody>
          </p:sp>
        </mc:Choice>
        <mc:Fallback xmlns="">
          <p:sp>
            <p:nvSpPr>
              <p:cNvPr id="6" name="Θέση περιεχομένου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47800"/>
                <a:ext cx="7621972" cy="5105400"/>
              </a:xfrm>
              <a:blipFill>
                <a:blip r:embed="rId3"/>
                <a:stretch>
                  <a:fillRect t="-9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4712760" y="2813400"/>
              <a:ext cx="419040" cy="7146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704480" y="2804040"/>
                <a:ext cx="438120" cy="734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885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2809</TotalTime>
  <Words>528</Words>
  <Application>Microsoft Office PowerPoint</Application>
  <PresentationFormat>On-screen Show (4:3)</PresentationFormat>
  <Paragraphs>176</Paragraphs>
  <Slides>25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Φυσική για Μηχανικούς</vt:lpstr>
      <vt:lpstr>Φυσική για Μηχανικούς</vt:lpstr>
      <vt:lpstr>Κίνηση σε Δυο Διαστάσεις (review…)</vt:lpstr>
      <vt:lpstr>Κίνηση σε Δυο Διαστάσεις (review…)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Κίνηση σε Δυο Διαστάσεις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424</cp:revision>
  <dcterms:created xsi:type="dcterms:W3CDTF">2006-08-16T00:00:00Z</dcterms:created>
  <dcterms:modified xsi:type="dcterms:W3CDTF">2020-10-09T16:51:04Z</dcterms:modified>
  <cp:contentStatus/>
</cp:coreProperties>
</file>